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12" r:id="rId1"/>
  </p:sldMasterIdLst>
  <p:notesMasterIdLst>
    <p:notesMasterId r:id="rId20"/>
  </p:notesMasterIdLst>
  <p:handoutMasterIdLst>
    <p:handoutMasterId r:id="rId21"/>
  </p:handoutMasterIdLst>
  <p:sldIdLst>
    <p:sldId id="256" r:id="rId2"/>
    <p:sldId id="325" r:id="rId3"/>
    <p:sldId id="327" r:id="rId4"/>
    <p:sldId id="328" r:id="rId5"/>
    <p:sldId id="329" r:id="rId6"/>
    <p:sldId id="330" r:id="rId7"/>
    <p:sldId id="331" r:id="rId8"/>
    <p:sldId id="332" r:id="rId9"/>
    <p:sldId id="333" r:id="rId10"/>
    <p:sldId id="334" r:id="rId11"/>
    <p:sldId id="335" r:id="rId12"/>
    <p:sldId id="336" r:id="rId13"/>
    <p:sldId id="337" r:id="rId14"/>
    <p:sldId id="338" r:id="rId15"/>
    <p:sldId id="339" r:id="rId16"/>
    <p:sldId id="340" r:id="rId17"/>
    <p:sldId id="341" r:id="rId18"/>
    <p:sldId id="343" r:id="rId19"/>
  </p:sldIdLst>
  <p:sldSz cx="10080625" cy="7559675"/>
  <p:notesSz cx="7102475" cy="9388475"/>
  <p:defaultTextStyle>
    <a:defPPr>
      <a:defRPr lang="en-GB"/>
    </a:defPPr>
    <a:lvl1pPr algn="l" defTabSz="457152"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S Gothic" charset="-128"/>
        <a:cs typeface="+mn-cs"/>
      </a:defRPr>
    </a:lvl1pPr>
    <a:lvl2pPr marL="742873" indent="-285721" algn="l" defTabSz="457152"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S Gothic" charset="-128"/>
        <a:cs typeface="+mn-cs"/>
      </a:defRPr>
    </a:lvl2pPr>
    <a:lvl3pPr marL="1142881" indent="-228576" algn="l" defTabSz="457152"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S Gothic" charset="-128"/>
        <a:cs typeface="+mn-cs"/>
      </a:defRPr>
    </a:lvl3pPr>
    <a:lvl4pPr marL="1600034" indent="-228576" algn="l" defTabSz="457152"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S Gothic" charset="-128"/>
        <a:cs typeface="+mn-cs"/>
      </a:defRPr>
    </a:lvl4pPr>
    <a:lvl5pPr marL="2057187" indent="-228576" algn="l" defTabSz="457152"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S Gothic" charset="-128"/>
        <a:cs typeface="+mn-cs"/>
      </a:defRPr>
    </a:lvl5pPr>
    <a:lvl6pPr marL="2285763" algn="l" defTabSz="914305" rtl="0" eaLnBrk="1" latinLnBrk="0" hangingPunct="1">
      <a:defRPr kern="1200">
        <a:solidFill>
          <a:schemeClr val="tx1"/>
        </a:solidFill>
        <a:latin typeface="Arial" charset="0"/>
        <a:ea typeface="MS Gothic" charset="-128"/>
        <a:cs typeface="+mn-cs"/>
      </a:defRPr>
    </a:lvl6pPr>
    <a:lvl7pPr marL="2742916" algn="l" defTabSz="914305" rtl="0" eaLnBrk="1" latinLnBrk="0" hangingPunct="1">
      <a:defRPr kern="1200">
        <a:solidFill>
          <a:schemeClr val="tx1"/>
        </a:solidFill>
        <a:latin typeface="Arial" charset="0"/>
        <a:ea typeface="MS Gothic" charset="-128"/>
        <a:cs typeface="+mn-cs"/>
      </a:defRPr>
    </a:lvl7pPr>
    <a:lvl8pPr marL="3200068" algn="l" defTabSz="914305" rtl="0" eaLnBrk="1" latinLnBrk="0" hangingPunct="1">
      <a:defRPr kern="1200">
        <a:solidFill>
          <a:schemeClr val="tx1"/>
        </a:solidFill>
        <a:latin typeface="Arial" charset="0"/>
        <a:ea typeface="MS Gothic" charset="-128"/>
        <a:cs typeface="+mn-cs"/>
      </a:defRPr>
    </a:lvl8pPr>
    <a:lvl9pPr marL="3657221" algn="l" defTabSz="914305" rtl="0" eaLnBrk="1" latinLnBrk="0" hangingPunct="1">
      <a:defRPr kern="1200">
        <a:solidFill>
          <a:schemeClr val="tx1"/>
        </a:solidFill>
        <a:latin typeface="Arial" charset="0"/>
        <a:ea typeface="MS Gothic" charset="-128"/>
        <a:cs typeface="+mn-cs"/>
      </a:defRPr>
    </a:lvl9pPr>
  </p:defaultTextStyle>
  <p:extLst>
    <p:ext uri="{521415D9-36F7-43E2-AB2F-B90AF26B5E84}">
      <p14:sectionLst xmlns:p14="http://schemas.microsoft.com/office/powerpoint/2010/main">
        <p14:section name="Default Section" id="{8692C8FB-A77B-4DA5-908E-8A5B0906B018}">
          <p14:sldIdLst>
            <p14:sldId id="256"/>
            <p14:sldId id="325"/>
            <p14:sldId id="327"/>
            <p14:sldId id="328"/>
            <p14:sldId id="329"/>
            <p14:sldId id="330"/>
            <p14:sldId id="331"/>
            <p14:sldId id="332"/>
            <p14:sldId id="333"/>
            <p14:sldId id="334"/>
            <p14:sldId id="335"/>
            <p14:sldId id="336"/>
            <p14:sldId id="337"/>
            <p14:sldId id="338"/>
            <p14:sldId id="339"/>
            <p14:sldId id="340"/>
            <p14:sldId id="341"/>
            <p14:sldId id="343"/>
          </p14:sldIdLst>
        </p14:section>
      </p14:sectionLst>
    </p:ext>
    <p:ext uri="{EFAFB233-063F-42B5-8137-9DF3F51BA10A}">
      <p15:sldGuideLst xmlns:p15="http://schemas.microsoft.com/office/powerpoint/2012/main">
        <p15:guide id="1" orient="horz" pos="2161">
          <p15:clr>
            <a:srgbClr val="A4A3A4"/>
          </p15:clr>
        </p15:guide>
        <p15:guide id="2" pos="2880">
          <p15:clr>
            <a:srgbClr val="A4A3A4"/>
          </p15:clr>
        </p15:guide>
      </p15:sldGuideLst>
    </p:ext>
    <p:ext uri="{2D200454-40CA-4A62-9FC3-DE9A4176ACB9}">
      <p15:notesGuideLst xmlns:p15="http://schemas.microsoft.com/office/powerpoint/2012/main">
        <p15:guide id="1" orient="horz" pos="2688" userDrawn="1">
          <p15:clr>
            <a:srgbClr val="A4A3A4"/>
          </p15:clr>
        </p15:guide>
        <p15:guide id="2" pos="197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egory Milas" initials="GM" lastIdx="5" clrIdx="0"/>
  <p:cmAuthor id="2" name="Kevin D" initials="KD" lastIdx="6" clrIdx="1"/>
  <p:cmAuthor id="3" name="Kevin Dixon" initials="KD" lastIdx="16" clrIdx="2">
    <p:extLst>
      <p:ext uri="{19B8F6BF-5375-455C-9EA6-DF929625EA0E}">
        <p15:presenceInfo xmlns:p15="http://schemas.microsoft.com/office/powerpoint/2012/main" userId="23060000_tp_dropbox"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D7F32"/>
    <a:srgbClr val="C0C0C0"/>
    <a:srgbClr val="D4AF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43" autoAdjust="0"/>
    <p:restoredTop sz="90449" autoAdjust="0"/>
  </p:normalViewPr>
  <p:slideViewPr>
    <p:cSldViewPr>
      <p:cViewPr varScale="1">
        <p:scale>
          <a:sx n="96" d="100"/>
          <a:sy n="96" d="100"/>
        </p:scale>
        <p:origin x="2124" y="78"/>
      </p:cViewPr>
      <p:guideLst>
        <p:guide orient="horz" pos="2161"/>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888" y="108"/>
      </p:cViewPr>
      <p:guideLst>
        <p:guide orient="horz" pos="2688"/>
        <p:guide pos="197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319" cy="469721"/>
          </a:xfrm>
          <a:prstGeom prst="rect">
            <a:avLst/>
          </a:prstGeom>
        </p:spPr>
        <p:txBody>
          <a:bodyPr vert="horz" lIns="84561" tIns="42280" rIns="84561" bIns="42280" rtlCol="0"/>
          <a:lstStyle>
            <a:lvl1pPr algn="l">
              <a:defRPr sz="1100"/>
            </a:lvl1pPr>
          </a:lstStyle>
          <a:p>
            <a:endParaRPr lang="en-US"/>
          </a:p>
        </p:txBody>
      </p:sp>
      <p:sp>
        <p:nvSpPr>
          <p:cNvPr id="3" name="Date Placeholder 2"/>
          <p:cNvSpPr>
            <a:spLocks noGrp="1"/>
          </p:cNvSpPr>
          <p:nvPr>
            <p:ph type="dt" sz="quarter" idx="1"/>
          </p:nvPr>
        </p:nvSpPr>
        <p:spPr>
          <a:xfrm>
            <a:off x="4022706" y="0"/>
            <a:ext cx="3078319" cy="469721"/>
          </a:xfrm>
          <a:prstGeom prst="rect">
            <a:avLst/>
          </a:prstGeom>
        </p:spPr>
        <p:txBody>
          <a:bodyPr vert="horz" lIns="84561" tIns="42280" rIns="84561" bIns="42280" rtlCol="0"/>
          <a:lstStyle>
            <a:lvl1pPr algn="r">
              <a:defRPr sz="1100"/>
            </a:lvl1pPr>
          </a:lstStyle>
          <a:p>
            <a:fld id="{CA59413F-E7D3-4C2D-87D4-5B5F48F69002}" type="datetimeFigureOut">
              <a:rPr lang="en-US" smtClean="0"/>
              <a:pPr/>
              <a:t>9/17/2021</a:t>
            </a:fld>
            <a:endParaRPr lang="en-US"/>
          </a:p>
        </p:txBody>
      </p:sp>
      <p:sp>
        <p:nvSpPr>
          <p:cNvPr id="4" name="Footer Placeholder 3"/>
          <p:cNvSpPr>
            <a:spLocks noGrp="1"/>
          </p:cNvSpPr>
          <p:nvPr>
            <p:ph type="ftr" sz="quarter" idx="2"/>
          </p:nvPr>
        </p:nvSpPr>
        <p:spPr>
          <a:xfrm>
            <a:off x="1" y="8917273"/>
            <a:ext cx="3078319" cy="469721"/>
          </a:xfrm>
          <a:prstGeom prst="rect">
            <a:avLst/>
          </a:prstGeom>
        </p:spPr>
        <p:txBody>
          <a:bodyPr vert="horz" lIns="84561" tIns="42280" rIns="84561" bIns="42280" rtlCol="0" anchor="b"/>
          <a:lstStyle>
            <a:lvl1pPr algn="l">
              <a:defRPr sz="1100"/>
            </a:lvl1pPr>
          </a:lstStyle>
          <a:p>
            <a:endParaRPr lang="en-US"/>
          </a:p>
        </p:txBody>
      </p:sp>
      <p:sp>
        <p:nvSpPr>
          <p:cNvPr id="5" name="Slide Number Placeholder 4"/>
          <p:cNvSpPr>
            <a:spLocks noGrp="1"/>
          </p:cNvSpPr>
          <p:nvPr>
            <p:ph type="sldNum" sz="quarter" idx="3"/>
          </p:nvPr>
        </p:nvSpPr>
        <p:spPr>
          <a:xfrm>
            <a:off x="4022706" y="8917273"/>
            <a:ext cx="3078319" cy="469721"/>
          </a:xfrm>
          <a:prstGeom prst="rect">
            <a:avLst/>
          </a:prstGeom>
        </p:spPr>
        <p:txBody>
          <a:bodyPr vert="horz" lIns="84561" tIns="42280" rIns="84561" bIns="42280" rtlCol="0" anchor="b"/>
          <a:lstStyle>
            <a:lvl1pPr algn="r">
              <a:defRPr sz="1100"/>
            </a:lvl1pPr>
          </a:lstStyle>
          <a:p>
            <a:fld id="{BFCEE57C-9E8D-4A3C-B9ED-7FD39F8734CA}" type="slidenum">
              <a:rPr lang="en-US" smtClean="0"/>
              <a:pPr/>
              <a:t>‹#›</a:t>
            </a:fld>
            <a:endParaRPr lang="en-US"/>
          </a:p>
        </p:txBody>
      </p:sp>
    </p:spTree>
    <p:extLst>
      <p:ext uri="{BB962C8B-B14F-4D97-AF65-F5344CB8AC3E}">
        <p14:creationId xmlns:p14="http://schemas.microsoft.com/office/powerpoint/2010/main" val="42034645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1384300" y="901700"/>
            <a:ext cx="4330700" cy="3248025"/>
          </a:xfrm>
          <a:prstGeom prst="rect">
            <a:avLst/>
          </a:prstGeom>
          <a:noFill/>
          <a:ln w="9525">
            <a:noFill/>
            <a:round/>
            <a:headEnd/>
            <a:tailEnd/>
          </a:ln>
          <a:effectLst/>
        </p:spPr>
      </p:sp>
      <p:sp>
        <p:nvSpPr>
          <p:cNvPr id="2050" name="Rectangle 2"/>
          <p:cNvSpPr>
            <a:spLocks noGrp="1" noChangeArrowheads="1"/>
          </p:cNvSpPr>
          <p:nvPr>
            <p:ph type="body"/>
          </p:nvPr>
        </p:nvSpPr>
        <p:spPr bwMode="auto">
          <a:xfrm>
            <a:off x="1098157" y="4466046"/>
            <a:ext cx="4909063" cy="360514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dirty="0"/>
          </a:p>
        </p:txBody>
      </p:sp>
    </p:spTree>
    <p:extLst>
      <p:ext uri="{BB962C8B-B14F-4D97-AF65-F5344CB8AC3E}">
        <p14:creationId xmlns:p14="http://schemas.microsoft.com/office/powerpoint/2010/main" val="3462464814"/>
      </p:ext>
    </p:extLst>
  </p:cSld>
  <p:clrMap bg1="lt1" tx1="dk1" bg2="lt2" tx2="dk2" accent1="accent1" accent2="accent2" accent3="accent3" accent4="accent4" accent5="accent5" accent6="accent6" hlink="hlink" folHlink="folHlink"/>
  <p:notesStyle>
    <a:lvl1pPr algn="l" defTabSz="457152"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873" indent="-285721" algn="l" defTabSz="457152"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2881" indent="-228576" algn="l" defTabSz="457152"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034" indent="-228576" algn="l" defTabSz="457152"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187" indent="-228576" algn="l" defTabSz="457152"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5763" algn="l" defTabSz="914305" rtl="0" eaLnBrk="1" latinLnBrk="0" hangingPunct="1">
      <a:defRPr sz="1200" kern="1200">
        <a:solidFill>
          <a:schemeClr val="tx1"/>
        </a:solidFill>
        <a:latin typeface="+mn-lt"/>
        <a:ea typeface="+mn-ea"/>
        <a:cs typeface="+mn-cs"/>
      </a:defRPr>
    </a:lvl6pPr>
    <a:lvl7pPr marL="2742916" algn="l" defTabSz="914305" rtl="0" eaLnBrk="1" latinLnBrk="0" hangingPunct="1">
      <a:defRPr sz="1200" kern="1200">
        <a:solidFill>
          <a:schemeClr val="tx1"/>
        </a:solidFill>
        <a:latin typeface="+mn-lt"/>
        <a:ea typeface="+mn-ea"/>
        <a:cs typeface="+mn-cs"/>
      </a:defRPr>
    </a:lvl7pPr>
    <a:lvl8pPr marL="3200068" algn="l" defTabSz="914305" rtl="0" eaLnBrk="1" latinLnBrk="0" hangingPunct="1">
      <a:defRPr sz="1200" kern="1200">
        <a:solidFill>
          <a:schemeClr val="tx1"/>
        </a:solidFill>
        <a:latin typeface="+mn-lt"/>
        <a:ea typeface="+mn-ea"/>
        <a:cs typeface="+mn-cs"/>
      </a:defRPr>
    </a:lvl8pPr>
    <a:lvl9pPr marL="3657221" algn="l" defTabSz="91430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Rectangle 1"/>
          <p:cNvSpPr txBox="1">
            <a:spLocks noGrp="1" noRot="1" noChangeAspect="1" noChangeArrowheads="1"/>
          </p:cNvSpPr>
          <p:nvPr>
            <p:ph type="sldImg"/>
          </p:nvPr>
        </p:nvSpPr>
        <p:spPr bwMode="auto">
          <a:xfrm>
            <a:off x="1150938" y="958850"/>
            <a:ext cx="4606925" cy="3454400"/>
          </a:xfrm>
          <a:prstGeom prst="rect">
            <a:avLst/>
          </a:prstGeom>
          <a:solidFill>
            <a:srgbClr val="FFFFFF"/>
          </a:solidFill>
          <a:ln>
            <a:solidFill>
              <a:srgbClr val="000000"/>
            </a:solidFill>
            <a:miter lim="800000"/>
            <a:headEnd/>
            <a:tailEnd/>
          </a:ln>
        </p:spPr>
      </p:sp>
      <p:sp>
        <p:nvSpPr>
          <p:cNvPr id="9218" name="Text Box 2"/>
          <p:cNvSpPr txBox="1">
            <a:spLocks noGrp="1" noChangeArrowheads="1"/>
          </p:cNvSpPr>
          <p:nvPr>
            <p:ph type="body" idx="1"/>
          </p:nvPr>
        </p:nvSpPr>
        <p:spPr bwMode="auto">
          <a:xfrm>
            <a:off x="1069144" y="4747583"/>
            <a:ext cx="4775602" cy="3833331"/>
          </a:xfrm>
          <a:prstGeom prst="rect">
            <a:avLst/>
          </a:prstGeom>
          <a:noFill/>
          <a:ln>
            <a:round/>
            <a:headEnd/>
            <a:tailEnd/>
          </a:ln>
        </p:spPr>
        <p:txBody>
          <a:bodyPr lIns="0" tIns="13982" rIns="0" bIns="0"/>
          <a:lstStyle/>
          <a:p>
            <a:pPr eaLnBrk="1">
              <a:lnSpc>
                <a:spcPct val="95000"/>
              </a:lnSpc>
              <a:spcBef>
                <a:spcPct val="0"/>
              </a:spcBef>
              <a:buSzPct val="45000"/>
              <a:tabLst>
                <a:tab pos="669438" algn="l"/>
                <a:tab pos="1338876" algn="l"/>
                <a:tab pos="2008314" algn="l"/>
                <a:tab pos="2677753" algn="l"/>
                <a:tab pos="3347191" algn="l"/>
                <a:tab pos="4016628" algn="l"/>
                <a:tab pos="4686066" algn="l"/>
              </a:tabLst>
            </a:pPr>
            <a:endParaRPr lang="en-US" sz="1100" dirty="0">
              <a:cs typeface="Arial Unicode MS" charset="0"/>
            </a:endParaRPr>
          </a:p>
        </p:txBody>
      </p:sp>
    </p:spTree>
    <p:extLst>
      <p:ext uri="{BB962C8B-B14F-4D97-AF65-F5344CB8AC3E}">
        <p14:creationId xmlns:p14="http://schemas.microsoft.com/office/powerpoint/2010/main" val="1890174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4300" y="901700"/>
            <a:ext cx="4330700" cy="3248025"/>
          </a:xfrm>
        </p:spPr>
      </p:sp>
      <p:sp>
        <p:nvSpPr>
          <p:cNvPr id="3" name="Notes Placeholder 2"/>
          <p:cNvSpPr>
            <a:spLocks noGrp="1"/>
          </p:cNvSpPr>
          <p:nvPr>
            <p:ph type="body" idx="1"/>
          </p:nvPr>
        </p:nvSpPr>
        <p:spPr/>
        <p:txBody>
          <a:bodyPr>
            <a:normAutofit/>
          </a:bodyPr>
          <a:lstStyle/>
          <a:p>
            <a:pPr marL="422758" lvl="1" indent="0"/>
            <a:endParaRPr lang="en-US" baseline="0" dirty="0"/>
          </a:p>
        </p:txBody>
      </p:sp>
    </p:spTree>
    <p:extLst>
      <p:ext uri="{BB962C8B-B14F-4D97-AF65-F5344CB8AC3E}">
        <p14:creationId xmlns:p14="http://schemas.microsoft.com/office/powerpoint/2010/main" val="2240116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Rectangle 1"/>
          <p:cNvSpPr txBox="1">
            <a:spLocks noGrp="1" noRot="1" noChangeAspect="1" noChangeArrowheads="1"/>
          </p:cNvSpPr>
          <p:nvPr>
            <p:ph type="sldImg"/>
          </p:nvPr>
        </p:nvSpPr>
        <p:spPr bwMode="auto">
          <a:xfrm>
            <a:off x="1150938" y="958850"/>
            <a:ext cx="4606925" cy="3454400"/>
          </a:xfrm>
          <a:prstGeom prst="rect">
            <a:avLst/>
          </a:prstGeom>
          <a:solidFill>
            <a:srgbClr val="FFFFFF"/>
          </a:solidFill>
          <a:ln>
            <a:solidFill>
              <a:srgbClr val="000000"/>
            </a:solidFill>
            <a:miter lim="800000"/>
            <a:headEnd/>
            <a:tailEnd/>
          </a:ln>
        </p:spPr>
      </p:sp>
      <p:sp>
        <p:nvSpPr>
          <p:cNvPr id="9218" name="Text Box 2"/>
          <p:cNvSpPr txBox="1">
            <a:spLocks noGrp="1" noChangeArrowheads="1"/>
          </p:cNvSpPr>
          <p:nvPr>
            <p:ph type="body" idx="1"/>
          </p:nvPr>
        </p:nvSpPr>
        <p:spPr bwMode="auto">
          <a:xfrm>
            <a:off x="1069144" y="4747583"/>
            <a:ext cx="4775602" cy="3833331"/>
          </a:xfrm>
          <a:prstGeom prst="rect">
            <a:avLst/>
          </a:prstGeom>
          <a:noFill/>
          <a:ln>
            <a:round/>
            <a:headEnd/>
            <a:tailEnd/>
          </a:ln>
        </p:spPr>
        <p:txBody>
          <a:bodyPr lIns="0" tIns="13982" rIns="0" bIns="0"/>
          <a:lstStyle/>
          <a:p>
            <a:pPr eaLnBrk="1">
              <a:lnSpc>
                <a:spcPct val="95000"/>
              </a:lnSpc>
              <a:spcBef>
                <a:spcPct val="0"/>
              </a:spcBef>
              <a:buSzPct val="45000"/>
              <a:tabLst>
                <a:tab pos="669438" algn="l"/>
                <a:tab pos="1338876" algn="l"/>
                <a:tab pos="2008314" algn="l"/>
                <a:tab pos="2677753" algn="l"/>
                <a:tab pos="3347191" algn="l"/>
                <a:tab pos="4016628" algn="l"/>
                <a:tab pos="4686066" algn="l"/>
              </a:tabLst>
            </a:pPr>
            <a:endParaRPr lang="en-US" sz="1100" dirty="0">
              <a:cs typeface="Arial Unicode MS" charset="0"/>
            </a:endParaRPr>
          </a:p>
        </p:txBody>
      </p:sp>
    </p:spTree>
    <p:extLst>
      <p:ext uri="{BB962C8B-B14F-4D97-AF65-F5344CB8AC3E}">
        <p14:creationId xmlns:p14="http://schemas.microsoft.com/office/powerpoint/2010/main" val="24538056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image1.jpg"/>
          <p:cNvPicPr>
            <a:picLocks noChangeAspect="1"/>
          </p:cNvPicPr>
          <p:nvPr/>
        </p:nvPicPr>
        <p:blipFill>
          <a:blip r:embed="rId2">
            <a:duotone>
              <a:schemeClr val="accent1"/>
              <a:srgbClr val="FFFFFF"/>
            </a:duotone>
          </a:blip>
          <a:stretch>
            <a:fillRect/>
          </a:stretch>
        </p:blipFill>
        <p:spPr>
          <a:xfrm>
            <a:off x="0" y="0"/>
            <a:ext cx="10080625" cy="7559675"/>
          </a:xfrm>
          <a:prstGeom prst="rect">
            <a:avLst/>
          </a:prstGeom>
          <a:noFill/>
          <a:ln>
            <a:noFill/>
          </a:ln>
        </p:spPr>
      </p:pic>
      <p:pic>
        <p:nvPicPr>
          <p:cNvPr id="7" name="image2.png"/>
          <p:cNvPicPr>
            <a:picLocks noChangeAspect="1"/>
          </p:cNvPicPr>
          <p:nvPr/>
        </p:nvPicPr>
        <p:blipFill>
          <a:blip r:embed="rId3">
            <a:duotone>
              <a:schemeClr val="accent1"/>
              <a:srgbClr val="FFFFFF"/>
            </a:duotone>
          </a:blip>
          <a:stretch>
            <a:fillRect/>
          </a:stretch>
        </p:blipFill>
        <p:spPr>
          <a:xfrm>
            <a:off x="630" y="473"/>
            <a:ext cx="10079366" cy="7558730"/>
          </a:xfrm>
          <a:prstGeom prst="rect">
            <a:avLst/>
          </a:prstGeom>
          <a:noFill/>
          <a:ln>
            <a:noFill/>
          </a:ln>
        </p:spPr>
      </p:pic>
      <p:pic>
        <p:nvPicPr>
          <p:cNvPr id="8" name="image3.png"/>
          <p:cNvPicPr>
            <a:picLocks noChangeAspect="1"/>
          </p:cNvPicPr>
          <p:nvPr/>
        </p:nvPicPr>
        <p:blipFill>
          <a:blip r:embed="rId4">
            <a:duotone>
              <a:schemeClr val="accent1"/>
              <a:srgbClr val="FFFFFF"/>
            </a:duotone>
          </a:blip>
          <a:stretch>
            <a:fillRect/>
          </a:stretch>
        </p:blipFill>
        <p:spPr>
          <a:xfrm>
            <a:off x="630" y="473"/>
            <a:ext cx="10079366" cy="7558730"/>
          </a:xfrm>
          <a:prstGeom prst="rect">
            <a:avLst/>
          </a:prstGeom>
          <a:noFill/>
          <a:ln>
            <a:noFill/>
          </a:ln>
        </p:spPr>
      </p:pic>
      <p:pic>
        <p:nvPicPr>
          <p:cNvPr id="9" name="image4.png"/>
          <p:cNvPicPr>
            <a:picLocks noChangeAspect="1"/>
          </p:cNvPicPr>
          <p:nvPr/>
        </p:nvPicPr>
        <p:blipFill>
          <a:blip r:embed="rId5"/>
          <a:stretch>
            <a:fillRect/>
          </a:stretch>
        </p:blipFill>
        <p:spPr>
          <a:xfrm>
            <a:off x="630" y="473"/>
            <a:ext cx="10079366" cy="7558730"/>
          </a:xfrm>
          <a:prstGeom prst="rect">
            <a:avLst/>
          </a:prstGeom>
          <a:noFill/>
          <a:ln>
            <a:noFill/>
          </a:ln>
        </p:spPr>
      </p:pic>
      <p:sp>
        <p:nvSpPr>
          <p:cNvPr id="31" name="Rectangle 31"/>
          <p:cNvSpPr>
            <a:spLocks noGrp="1"/>
          </p:cNvSpPr>
          <p:nvPr>
            <p:ph type="subTitle" idx="1"/>
          </p:nvPr>
        </p:nvSpPr>
        <p:spPr>
          <a:xfrm>
            <a:off x="2748066" y="5615828"/>
            <a:ext cx="6828528" cy="1019887"/>
          </a:xfrm>
        </p:spPr>
        <p:txBody>
          <a:bodyPr/>
          <a:lstStyle>
            <a:lvl1pPr marL="0" indent="0" algn="r">
              <a:buNone/>
              <a:defRPr sz="3086"/>
            </a:lvl1pPr>
            <a:lvl2pPr marL="503972" indent="0" algn="ctr">
              <a:buNone/>
            </a:lvl2pPr>
            <a:lvl3pPr marL="1007943" indent="0" algn="ctr">
              <a:buNone/>
            </a:lvl3pPr>
            <a:lvl4pPr marL="1511915" indent="0" algn="ctr">
              <a:buNone/>
            </a:lvl4pPr>
            <a:lvl5pPr marL="2015886" indent="0" algn="ctr">
              <a:buNone/>
            </a:lvl5pPr>
            <a:lvl6pPr marL="2519858" indent="0" algn="ctr">
              <a:buNone/>
            </a:lvl6pPr>
            <a:lvl7pPr marL="3023829" indent="0" algn="ctr">
              <a:buNone/>
            </a:lvl7pPr>
            <a:lvl8pPr marL="3527801" indent="0" algn="ctr">
              <a:buNone/>
            </a:lvl8pPr>
            <a:lvl9pPr marL="4031772" indent="0" algn="ctr">
              <a:buNone/>
            </a:lvl9pPr>
          </a:lstStyle>
          <a:p>
            <a:r>
              <a:rPr lang="en-US"/>
              <a:t>Click to edit Master subtitle style</a:t>
            </a:r>
          </a:p>
        </p:txBody>
      </p:sp>
      <p:sp>
        <p:nvSpPr>
          <p:cNvPr id="5" name="Rectangle 5"/>
          <p:cNvSpPr>
            <a:spLocks noGrp="1"/>
          </p:cNvSpPr>
          <p:nvPr>
            <p:ph type="ctrTitle"/>
          </p:nvPr>
        </p:nvSpPr>
        <p:spPr>
          <a:xfrm>
            <a:off x="1222580" y="3975830"/>
            <a:ext cx="8354014" cy="1620430"/>
          </a:xfrm>
        </p:spPr>
        <p:txBody>
          <a:bodyPr anchor="b" anchorCtr="0"/>
          <a:lstStyle>
            <a:lvl1pPr algn="r">
              <a:defRPr sz="4409"/>
            </a:lvl1pPr>
          </a:lstStyle>
          <a:p>
            <a:r>
              <a:rPr lang="en-US"/>
              <a:t>Click to edit Master title style</a:t>
            </a:r>
          </a:p>
        </p:txBody>
      </p:sp>
      <p:sp>
        <p:nvSpPr>
          <p:cNvPr id="10" name="Date Placeholder 9"/>
          <p:cNvSpPr>
            <a:spLocks noGrp="1"/>
          </p:cNvSpPr>
          <p:nvPr>
            <p:ph type="dt" sz="half" idx="10"/>
          </p:nvPr>
        </p:nvSpPr>
        <p:spPr/>
        <p:txBody>
          <a:bodyPr/>
          <a:lstStyle/>
          <a:p>
            <a:fld id="{544213AF-26F6-41FA-8D85-E2C5388D6E58}" type="datetimeFigureOut">
              <a:rPr lang="en-US" smtClean="0"/>
              <a:pPr/>
              <a:t>9/17/2021</a:t>
            </a:fld>
            <a:endParaRPr lang="en-US" dirty="0">
              <a:solidFill>
                <a:srgbClr val="FFFFFF"/>
              </a:solidFill>
            </a:endParaRPr>
          </a:p>
        </p:txBody>
      </p:sp>
      <p:sp>
        <p:nvSpPr>
          <p:cNvPr id="11" name="Slide Number Placeholder 10"/>
          <p:cNvSpPr>
            <a:spLocks noGrp="1"/>
          </p:cNvSpPr>
          <p:nvPr>
            <p:ph type="sldNum" sz="quarter" idx="11"/>
          </p:nvPr>
        </p:nvSpPr>
        <p:spPr/>
        <p:txBody>
          <a:bodyPr/>
          <a:lstStyle/>
          <a:p>
            <a:fld id="{D5BBC35B-A44B-4119-B8DA-DE9E3DFADA20}" type="slidenum">
              <a:rPr kumimoji="0" lang="en-US" smtClean="0"/>
              <a:pPr/>
              <a:t>‹#›</a:t>
            </a:fld>
            <a:endParaRPr kumimoji="0" lang="en-US" dirty="0">
              <a:solidFill>
                <a:srgbClr val="FFFFFF"/>
              </a:solidFill>
            </a:endParaRPr>
          </a:p>
        </p:txBody>
      </p:sp>
      <p:sp>
        <p:nvSpPr>
          <p:cNvPr id="12" name="Footer Placeholder 11"/>
          <p:cNvSpPr>
            <a:spLocks noGrp="1"/>
          </p:cNvSpPr>
          <p:nvPr>
            <p:ph type="ftr" sz="quarter" idx="12"/>
          </p:nvPr>
        </p:nvSpPr>
        <p:spPr/>
        <p:txBody>
          <a:bodyPr/>
          <a:lstStyle/>
          <a:p>
            <a:endParaRPr kumimoji="0" lang="en-US">
              <a:solidFill>
                <a:schemeClr val="accent1">
                  <a:tint val="20000"/>
                </a:scheme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9" name="Title 8"/>
          <p:cNvSpPr>
            <a:spLocks noGrp="1"/>
          </p:cNvSpPr>
          <p:nvPr>
            <p:ph type="title"/>
          </p:nvPr>
        </p:nvSpPr>
        <p:spPr>
          <a:xfrm>
            <a:off x="504031" y="396244"/>
            <a:ext cx="9072563" cy="1259946"/>
          </a:xfrm>
          <a:prstGeom prst="rect">
            <a:avLst/>
          </a:prstGeom>
        </p:spPr>
        <p:txBody>
          <a:bodyPr anchor="b" anchorCtr="0">
            <a:normAutofit/>
          </a:bodyPr>
          <a:lstStyle>
            <a:lvl1pPr>
              <a:defRPr>
                <a:latin typeface="Times New Roman" panose="02020603050405020304" pitchFamily="18" charset="0"/>
                <a:cs typeface="Times New Roman" panose="02020603050405020304" pitchFamily="18" charset="0"/>
              </a:defRPr>
            </a:lvl1pPr>
          </a:lstStyle>
          <a:p>
            <a:pPr algn="l"/>
            <a:r>
              <a:rPr lang="en-US" dirty="0"/>
              <a:t>Click to edit Master title style</a:t>
            </a:r>
          </a:p>
        </p:txBody>
      </p:sp>
      <p:sp>
        <p:nvSpPr>
          <p:cNvPr id="7" name="Rectangle 7"/>
          <p:cNvSpPr>
            <a:spLocks noGrp="1"/>
          </p:cNvSpPr>
          <p:nvPr>
            <p:ph type="body" idx="1"/>
          </p:nvPr>
        </p:nvSpPr>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544213AF-26F6-41FA-8D85-E2C5388D6E58}" type="datetimeFigureOut">
              <a:rPr lang="en-US" smtClean="0"/>
              <a:pPr/>
              <a:t>9/17/2021</a:t>
            </a:fld>
            <a:endParaRPr lang="en-US" sz="1100" dirty="0">
              <a:solidFill>
                <a:schemeClr val="tx1"/>
              </a:solidFill>
            </a:endParaRPr>
          </a:p>
        </p:txBody>
      </p:sp>
      <p:sp>
        <p:nvSpPr>
          <p:cNvPr id="10" name="Slide Number Placeholder 9"/>
          <p:cNvSpPr>
            <a:spLocks noGrp="1"/>
          </p:cNvSpPr>
          <p:nvPr>
            <p:ph type="sldNum" sz="quarter" idx="11"/>
          </p:nvPr>
        </p:nvSpPr>
        <p:spPr/>
        <p:txBody>
          <a:bodyPr/>
          <a:lstStyle/>
          <a:p>
            <a:fld id="{D5BBC35B-A44B-4119-B8DA-DE9E3DFADA20}" type="slidenum">
              <a:rPr kumimoji="0" lang="en-US" smtClean="0"/>
              <a:pPr/>
              <a:t>‹#›</a:t>
            </a:fld>
            <a:endParaRPr kumimoji="0" lang="en-US" sz="1100" b="0" dirty="0">
              <a:solidFill>
                <a:schemeClr val="tx1"/>
              </a:solidFill>
            </a:endParaRPr>
          </a:p>
        </p:txBody>
      </p:sp>
      <p:sp>
        <p:nvSpPr>
          <p:cNvPr id="11" name="Footer Placeholder 10"/>
          <p:cNvSpPr>
            <a:spLocks noGrp="1"/>
          </p:cNvSpPr>
          <p:nvPr>
            <p:ph type="ftr" sz="quarter" idx="12"/>
          </p:nvPr>
        </p:nvSpPr>
        <p:spPr/>
        <p:txBody>
          <a:bodyPr/>
          <a:lstStyle/>
          <a:p>
            <a:pPr algn="r" eaLnBrk="1" latinLnBrk="0" hangingPunct="1"/>
            <a:endParaRPr kumimoji="0" lang="en-US" sz="1100" dirty="0">
              <a:solidFill>
                <a:schemeClr val="tx1"/>
              </a:solidFill>
            </a:endParaRPr>
          </a:p>
        </p:txBody>
      </p:sp>
      <p:pic>
        <p:nvPicPr>
          <p:cNvPr id="12" name="Picture 11">
            <a:extLst>
              <a:ext uri="{FF2B5EF4-FFF2-40B4-BE49-F238E27FC236}">
                <a16:creationId xmlns:a16="http://schemas.microsoft.com/office/drawing/2014/main" xmlns="" id="{DD5C654E-8FF2-4B0E-94B0-948D422D4CE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20012" y="399609"/>
            <a:ext cx="1256581" cy="1256581"/>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504031" y="396244"/>
            <a:ext cx="9072563" cy="1259946"/>
          </a:xfrm>
          <a:prstGeom prst="rect">
            <a:avLst/>
          </a:prstGeom>
        </p:spPr>
        <p:txBody>
          <a:bodyPr anchor="b" anchorCtr="0">
            <a:normAutofit/>
          </a:bodyPr>
          <a:lstStyle/>
          <a:p>
            <a:pPr algn="l"/>
            <a:r>
              <a:rPr lang="en-US"/>
              <a:t>Click to edit Master title style</a:t>
            </a:r>
          </a:p>
        </p:txBody>
      </p:sp>
      <p:sp>
        <p:nvSpPr>
          <p:cNvPr id="7" name="Date Placeholder 6"/>
          <p:cNvSpPr>
            <a:spLocks noGrp="1"/>
          </p:cNvSpPr>
          <p:nvPr>
            <p:ph type="dt" sz="half" idx="10"/>
          </p:nvPr>
        </p:nvSpPr>
        <p:spPr/>
        <p:txBody>
          <a:bodyPr/>
          <a:lstStyle/>
          <a:p>
            <a:fld id="{544213AF-26F6-41FA-8D85-E2C5388D6E58}" type="datetimeFigureOut">
              <a:rPr lang="en-US" smtClean="0"/>
              <a:pPr/>
              <a:t>9/17/2021</a:t>
            </a:fld>
            <a:endParaRPr lang="en-US"/>
          </a:p>
        </p:txBody>
      </p:sp>
      <p:sp>
        <p:nvSpPr>
          <p:cNvPr id="8" name="Slide Number Placeholder 7"/>
          <p:cNvSpPr>
            <a:spLocks noGrp="1"/>
          </p:cNvSpPr>
          <p:nvPr>
            <p:ph type="sldNum" sz="quarter" idx="11"/>
          </p:nvPr>
        </p:nvSpPr>
        <p:spPr/>
        <p:txBody>
          <a:bodyPr/>
          <a:lstStyle/>
          <a:p>
            <a:fld id="{D5BBC35B-A44B-4119-B8DA-DE9E3DFADA20}" type="slidenum">
              <a:rPr kumimoji="0" lang="en-US" smtClean="0"/>
              <a:pPr/>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44213AF-26F6-41FA-8D85-E2C5388D6E58}" type="datetimeFigureOut">
              <a:rPr lang="en-US" smtClean="0"/>
              <a:pPr/>
              <a:t>9/17/2021</a:t>
            </a:fld>
            <a:endParaRPr lang="en-US"/>
          </a:p>
        </p:txBody>
      </p:sp>
      <p:sp>
        <p:nvSpPr>
          <p:cNvPr id="6" name="Slide Number Placeholder 5"/>
          <p:cNvSpPr>
            <a:spLocks noGrp="1"/>
          </p:cNvSpPr>
          <p:nvPr>
            <p:ph type="sldNum" sz="quarter" idx="11"/>
          </p:nvPr>
        </p:nvSpPr>
        <p:spPr/>
        <p:txBody>
          <a:bodyPr/>
          <a:lstStyle/>
          <a:p>
            <a:fld id="{D5BBC35B-A44B-4119-B8DA-DE9E3DFADA20}" type="slidenum">
              <a:rPr kumimoji="0" lang="en-US" smtClean="0"/>
              <a:pPr/>
              <a:t>‹#›</a:t>
            </a:fld>
            <a:endParaRPr kumimoji="0" lang="en-US"/>
          </a:p>
        </p:txBody>
      </p:sp>
      <p:sp>
        <p:nvSpPr>
          <p:cNvPr id="8" name="Footer Placeholder 7"/>
          <p:cNvSpPr>
            <a:spLocks noGrp="1"/>
          </p:cNvSpPr>
          <p:nvPr>
            <p:ph type="ftr" sz="quarter" idx="12"/>
          </p:nvPr>
        </p:nvSpPr>
        <p:spPr/>
        <p:txBody>
          <a:bodyPr/>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504031" y="1763925"/>
            <a:ext cx="4452276" cy="49890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5124318" y="1763925"/>
            <a:ext cx="4452276" cy="49890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504031" y="396244"/>
            <a:ext cx="9072563" cy="1259946"/>
          </a:xfrm>
          <a:prstGeom prst="rect">
            <a:avLst/>
          </a:prstGeom>
        </p:spPr>
        <p:txBody>
          <a:bodyPr anchor="b" anchorCtr="0">
            <a:normAutofit/>
          </a:bodyPr>
          <a:lstStyle/>
          <a:p>
            <a:pPr algn="l"/>
            <a:r>
              <a:rPr lang="en-US"/>
              <a:t>Click to edit Master title style</a:t>
            </a:r>
          </a:p>
        </p:txBody>
      </p:sp>
      <p:sp>
        <p:nvSpPr>
          <p:cNvPr id="10" name="Date Placeholder 9"/>
          <p:cNvSpPr>
            <a:spLocks noGrp="1"/>
          </p:cNvSpPr>
          <p:nvPr>
            <p:ph type="dt" sz="half" idx="10"/>
          </p:nvPr>
        </p:nvSpPr>
        <p:spPr/>
        <p:txBody>
          <a:bodyPr/>
          <a:lstStyle/>
          <a:p>
            <a:fld id="{544213AF-26F6-41FA-8D85-E2C5388D6E58}" type="datetimeFigureOut">
              <a:rPr lang="en-US" smtClean="0"/>
              <a:pPr/>
              <a:t>9/17/2021</a:t>
            </a:fld>
            <a:endParaRPr lang="en-US" sz="1100" dirty="0">
              <a:solidFill>
                <a:schemeClr val="tx1"/>
              </a:solidFill>
            </a:endParaRPr>
          </a:p>
        </p:txBody>
      </p:sp>
      <p:sp>
        <p:nvSpPr>
          <p:cNvPr id="12" name="Slide Number Placeholder 11"/>
          <p:cNvSpPr>
            <a:spLocks noGrp="1"/>
          </p:cNvSpPr>
          <p:nvPr>
            <p:ph type="sldNum" sz="quarter" idx="11"/>
          </p:nvPr>
        </p:nvSpPr>
        <p:spPr/>
        <p:txBody>
          <a:bodyPr/>
          <a:lstStyle/>
          <a:p>
            <a:fld id="{D5BBC35B-A44B-4119-B8DA-DE9E3DFADA20}" type="slidenum">
              <a:rPr kumimoji="0" lang="en-US" smtClean="0"/>
              <a:pPr/>
              <a:t>‹#›</a:t>
            </a:fld>
            <a:endParaRPr kumimoji="0" lang="en-US" sz="1100" b="0" dirty="0">
              <a:solidFill>
                <a:schemeClr val="tx1"/>
              </a:solidFill>
            </a:endParaRPr>
          </a:p>
        </p:txBody>
      </p:sp>
      <p:sp>
        <p:nvSpPr>
          <p:cNvPr id="13" name="Footer Placeholder 12"/>
          <p:cNvSpPr>
            <a:spLocks noGrp="1"/>
          </p:cNvSpPr>
          <p:nvPr>
            <p:ph type="ftr" sz="quarter" idx="12"/>
          </p:nvPr>
        </p:nvSpPr>
        <p:spPr/>
        <p:txBody>
          <a:bodyPr/>
          <a:lstStyle/>
          <a:p>
            <a:pPr algn="r" eaLnBrk="1" latinLnBrk="0" hangingPunct="1"/>
            <a:endParaRPr kumimoji="0" lang="en-US" sz="1100"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504031" y="396244"/>
            <a:ext cx="9072563" cy="1259946"/>
          </a:xfrm>
          <a:prstGeom prst="rect">
            <a:avLst/>
          </a:prstGeom>
        </p:spPr>
        <p:txBody>
          <a:bodyPr anchor="b" anchorCtr="0">
            <a:normAutofit/>
          </a:bodyPr>
          <a:lstStyle/>
          <a:p>
            <a:pPr algn="l"/>
            <a:r>
              <a:rPr lang="en-US" dirty="0"/>
              <a:t>Click to edit Master title style</a:t>
            </a:r>
          </a:p>
        </p:txBody>
      </p:sp>
      <p:sp>
        <p:nvSpPr>
          <p:cNvPr id="8" name="Date Placeholder 7"/>
          <p:cNvSpPr>
            <a:spLocks noGrp="1"/>
          </p:cNvSpPr>
          <p:nvPr>
            <p:ph type="dt" sz="half" idx="10"/>
          </p:nvPr>
        </p:nvSpPr>
        <p:spPr/>
        <p:txBody>
          <a:bodyPr/>
          <a:lstStyle/>
          <a:p>
            <a:fld id="{544213AF-26F6-41FA-8D85-E2C5388D6E58}" type="datetimeFigureOut">
              <a:rPr lang="en-US" smtClean="0"/>
              <a:pPr/>
              <a:t>9/17/2021</a:t>
            </a:fld>
            <a:endParaRPr lang="en-US"/>
          </a:p>
        </p:txBody>
      </p:sp>
      <p:sp>
        <p:nvSpPr>
          <p:cNvPr id="9" name="Slide Number Placeholder 8"/>
          <p:cNvSpPr>
            <a:spLocks noGrp="1"/>
          </p:cNvSpPr>
          <p:nvPr>
            <p:ph type="sldNum" sz="quarter" idx="11"/>
          </p:nvPr>
        </p:nvSpPr>
        <p:spPr/>
        <p:txBody>
          <a:bodyPr/>
          <a:lstStyle/>
          <a:p>
            <a:fld id="{D5BBC35B-A44B-4119-B8DA-DE9E3DFADA20}" type="slidenum">
              <a:rPr kumimoji="0" lang="en-US" smtClean="0"/>
              <a:pPr/>
              <a:t>‹#›</a:t>
            </a:fld>
            <a:endParaRPr kumimoji="0" lang="en-US"/>
          </a:p>
        </p:txBody>
      </p:sp>
      <p:sp>
        <p:nvSpPr>
          <p:cNvPr id="10" name="Footer Placeholder 9"/>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504031" y="1763925"/>
            <a:ext cx="4452276" cy="49890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7"/>
          <p:cNvSpPr>
            <a:spLocks noGrp="1"/>
          </p:cNvSpPr>
          <p:nvPr>
            <p:ph sz="half" idx="2"/>
          </p:nvPr>
        </p:nvSpPr>
        <p:spPr>
          <a:xfrm>
            <a:off x="5124318" y="1763925"/>
            <a:ext cx="4452276" cy="49890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504031" y="396244"/>
            <a:ext cx="9072563" cy="1259946"/>
          </a:xfrm>
          <a:prstGeom prst="rect">
            <a:avLst/>
          </a:prstGeom>
        </p:spPr>
        <p:txBody>
          <a:bodyPr anchor="b" anchorCtr="0">
            <a:normAutofit/>
          </a:bodyPr>
          <a:lstStyle/>
          <a:p>
            <a:pPr algn="l"/>
            <a:r>
              <a:rPr lang="en-US"/>
              <a:t>Click to edit Master title style</a:t>
            </a:r>
          </a:p>
        </p:txBody>
      </p:sp>
      <p:sp>
        <p:nvSpPr>
          <p:cNvPr id="9" name="Date Placeholder 8"/>
          <p:cNvSpPr>
            <a:spLocks noGrp="1"/>
          </p:cNvSpPr>
          <p:nvPr>
            <p:ph type="dt" sz="half" idx="10"/>
          </p:nvPr>
        </p:nvSpPr>
        <p:spPr/>
        <p:txBody>
          <a:bodyPr/>
          <a:lstStyle/>
          <a:p>
            <a:fld id="{544213AF-26F6-41FA-8D85-E2C5388D6E58}" type="datetimeFigureOut">
              <a:rPr lang="en-US" smtClean="0"/>
              <a:pPr/>
              <a:t>9/17/2021</a:t>
            </a:fld>
            <a:endParaRPr lang="en-US" sz="1100" dirty="0">
              <a:solidFill>
                <a:schemeClr val="tx1"/>
              </a:solidFill>
            </a:endParaRPr>
          </a:p>
        </p:txBody>
      </p:sp>
      <p:sp>
        <p:nvSpPr>
          <p:cNvPr id="10" name="Slide Number Placeholder 9"/>
          <p:cNvSpPr>
            <a:spLocks noGrp="1"/>
          </p:cNvSpPr>
          <p:nvPr>
            <p:ph type="sldNum" sz="quarter" idx="11"/>
          </p:nvPr>
        </p:nvSpPr>
        <p:spPr/>
        <p:txBody>
          <a:bodyPr/>
          <a:lstStyle/>
          <a:p>
            <a:fld id="{D5BBC35B-A44B-4119-B8DA-DE9E3DFADA20}" type="slidenum">
              <a:rPr kumimoji="0" lang="en-US" smtClean="0"/>
              <a:pPr/>
              <a:t>‹#›</a:t>
            </a:fld>
            <a:endParaRPr kumimoji="0" lang="en-US" sz="1100" b="0" dirty="0">
              <a:solidFill>
                <a:schemeClr val="tx1"/>
              </a:solidFill>
            </a:endParaRPr>
          </a:p>
        </p:txBody>
      </p:sp>
      <p:sp>
        <p:nvSpPr>
          <p:cNvPr id="11" name="Footer Placeholder 10"/>
          <p:cNvSpPr>
            <a:spLocks noGrp="1"/>
          </p:cNvSpPr>
          <p:nvPr>
            <p:ph type="ftr" sz="quarter" idx="12"/>
          </p:nvPr>
        </p:nvSpPr>
        <p:spPr/>
        <p:txBody>
          <a:bodyPr/>
          <a:lstStyle/>
          <a:p>
            <a:pPr algn="r" eaLnBrk="1" latinLnBrk="0" hangingPunct="1"/>
            <a:endParaRPr kumimoji="0" lang="en-US" sz="1100"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41375" y="303214"/>
            <a:ext cx="8459788" cy="1260475"/>
          </a:xfrm>
        </p:spPr>
        <p:txBody>
          <a:bodyPr/>
          <a:lstStyle/>
          <a:p>
            <a:r>
              <a:rPr lang="en-US"/>
              <a:t>Click to edit Master title style</a:t>
            </a:r>
          </a:p>
        </p:txBody>
      </p:sp>
    </p:spTree>
    <p:extLst>
      <p:ext uri="{BB962C8B-B14F-4D97-AF65-F5344CB8AC3E}">
        <p14:creationId xmlns:p14="http://schemas.microsoft.com/office/powerpoint/2010/main" val="1524644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10">
            <a:duotone>
              <a:schemeClr val="accent1"/>
              <a:srgbClr val="FFFFFF"/>
            </a:duotone>
          </a:blip>
          <a:stretch>
            <a:fillRect/>
          </a:stretch>
        </p:blipFill>
        <p:spPr>
          <a:xfrm>
            <a:off x="630" y="473"/>
            <a:ext cx="10079366" cy="7558730"/>
          </a:xfrm>
          <a:prstGeom prst="rect">
            <a:avLst/>
          </a:prstGeom>
          <a:noFill/>
          <a:ln>
            <a:noFill/>
          </a:ln>
        </p:spPr>
      </p:pic>
      <p:pic>
        <p:nvPicPr>
          <p:cNvPr id="9" name="image6.png"/>
          <p:cNvPicPr>
            <a:picLocks noChangeAspect="1"/>
          </p:cNvPicPr>
          <p:nvPr/>
        </p:nvPicPr>
        <p:blipFill>
          <a:blip r:embed="rId11"/>
          <a:stretch>
            <a:fillRect/>
          </a:stretch>
        </p:blipFill>
        <p:spPr>
          <a:xfrm>
            <a:off x="630" y="473"/>
            <a:ext cx="10079366" cy="7558730"/>
          </a:xfrm>
          <a:prstGeom prst="rect">
            <a:avLst/>
          </a:prstGeom>
          <a:noFill/>
          <a:ln>
            <a:noFill/>
          </a:ln>
        </p:spPr>
      </p:pic>
      <p:sp>
        <p:nvSpPr>
          <p:cNvPr id="30" name="Rectangle 30"/>
          <p:cNvSpPr>
            <a:spLocks noGrp="1"/>
          </p:cNvSpPr>
          <p:nvPr>
            <p:ph type="title"/>
          </p:nvPr>
        </p:nvSpPr>
        <p:spPr>
          <a:xfrm>
            <a:off x="504031" y="396244"/>
            <a:ext cx="9072563" cy="1259946"/>
          </a:xfrm>
          <a:prstGeom prst="rect">
            <a:avLst/>
          </a:prstGeom>
        </p:spPr>
        <p:txBody>
          <a:bodyPr anchor="b" anchorCtr="0">
            <a:normAutofit/>
          </a:bodyPr>
          <a:lstStyle/>
          <a:p>
            <a:pPr algn="l"/>
            <a:r>
              <a:rPr lang="en-US" dirty="0"/>
              <a:t>Click to edit Master title style</a:t>
            </a:r>
          </a:p>
        </p:txBody>
      </p:sp>
      <p:sp>
        <p:nvSpPr>
          <p:cNvPr id="12" name="Rectangle 12"/>
          <p:cNvSpPr>
            <a:spLocks noGrp="1"/>
          </p:cNvSpPr>
          <p:nvPr>
            <p:ph type="body" idx="1"/>
          </p:nvPr>
        </p:nvSpPr>
        <p:spPr>
          <a:xfrm>
            <a:off x="504031" y="1763925"/>
            <a:ext cx="9072563" cy="4989036"/>
          </a:xfrm>
          <a:prstGeom prst="rect">
            <a:avLst/>
          </a:prstGeo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p:cNvSpPr>
          <p:nvPr>
            <p:ph type="dt" sz="half" idx="2"/>
          </p:nvPr>
        </p:nvSpPr>
        <p:spPr>
          <a:xfrm>
            <a:off x="504031" y="6884204"/>
            <a:ext cx="2352146" cy="524977"/>
          </a:xfrm>
          <a:prstGeom prst="rect">
            <a:avLst/>
          </a:prstGeom>
        </p:spPr>
        <p:txBody>
          <a:bodyPr/>
          <a:lstStyle>
            <a:lvl1pPr>
              <a:defRPr sz="1102">
                <a:latin typeface="+mn-lt"/>
              </a:defRPr>
            </a:lvl1pPr>
          </a:lstStyle>
          <a:p>
            <a:endParaRPr lang="en-US" sz="1100" dirty="0">
              <a:solidFill>
                <a:schemeClr val="tx1"/>
              </a:solidFill>
            </a:endParaRPr>
          </a:p>
        </p:txBody>
      </p:sp>
      <p:sp>
        <p:nvSpPr>
          <p:cNvPr id="21" name="Rectangle 21"/>
          <p:cNvSpPr>
            <a:spLocks noGrp="1"/>
          </p:cNvSpPr>
          <p:nvPr>
            <p:ph type="sldNum" sz="quarter" idx="4"/>
          </p:nvPr>
        </p:nvSpPr>
        <p:spPr>
          <a:xfrm>
            <a:off x="7224448" y="6884204"/>
            <a:ext cx="2352146" cy="524977"/>
          </a:xfrm>
          <a:prstGeom prst="rect">
            <a:avLst/>
          </a:prstGeom>
        </p:spPr>
        <p:txBody>
          <a:bodyPr/>
          <a:lstStyle>
            <a:lvl1pPr>
              <a:defRPr sz="1102">
                <a:latin typeface="+mn-lt"/>
              </a:defRPr>
            </a:lvl1pPr>
          </a:lstStyle>
          <a:p>
            <a:fld id="{D5BBC35B-A44B-4119-B8DA-DE9E3DFADA20}" type="slidenum">
              <a:rPr kumimoji="0" lang="en-US" smtClean="0"/>
              <a:pPr/>
              <a:t>‹#›</a:t>
            </a:fld>
            <a:endParaRPr kumimoji="0" lang="en-US" sz="1100" b="0" dirty="0">
              <a:solidFill>
                <a:schemeClr val="tx1"/>
              </a:solidFill>
            </a:endParaRPr>
          </a:p>
        </p:txBody>
      </p:sp>
      <p:sp>
        <p:nvSpPr>
          <p:cNvPr id="20" name="Rectangle 20"/>
          <p:cNvSpPr>
            <a:spLocks noGrp="1"/>
          </p:cNvSpPr>
          <p:nvPr>
            <p:ph type="ftr" sz="quarter" idx="3"/>
          </p:nvPr>
        </p:nvSpPr>
        <p:spPr>
          <a:xfrm>
            <a:off x="3444214" y="6884204"/>
            <a:ext cx="3192198" cy="524977"/>
          </a:xfrm>
          <a:prstGeom prst="rect">
            <a:avLst/>
          </a:prstGeom>
        </p:spPr>
        <p:txBody>
          <a:bodyPr/>
          <a:lstStyle>
            <a:lvl1pPr algn="ctr">
              <a:defRPr sz="1102" b="0">
                <a:solidFill>
                  <a:schemeClr val="tx1"/>
                </a:solidFill>
                <a:latin typeface="+mj-lt"/>
                <a:cs typeface="Arial" panose="020B0604020202020204" pitchFamily="34" charset="0"/>
              </a:defRPr>
            </a:lvl1pPr>
          </a:lstStyle>
          <a:p>
            <a:pPr hangingPunct="1"/>
            <a:endParaRPr lang="en-US" sz="1100" dirty="0"/>
          </a:p>
        </p:txBody>
      </p:sp>
    </p:spTree>
    <p:extLst>
      <p:ext uri="{BB962C8B-B14F-4D97-AF65-F5344CB8AC3E}">
        <p14:creationId xmlns:p14="http://schemas.microsoft.com/office/powerpoint/2010/main" val="1324587382"/>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Lst>
  <p:txStyles>
    <p:titleStyle>
      <a:defPPr>
        <a:defRPr sz="4850">
          <a:solidFill>
            <a:schemeClr val="tx1"/>
          </a:solidFill>
          <a:latin typeface="+mj-lt"/>
          <a:ea typeface="+mj-ea"/>
          <a:cs typeface="+mj-cs"/>
        </a:defRPr>
      </a:defPPr>
      <a:lvl1pPr algn="l" eaLnBrk="1" hangingPunct="1">
        <a:buNone/>
        <a:defRPr sz="3968">
          <a:solidFill>
            <a:schemeClr val="tx1">
              <a:alpha val="100000"/>
            </a:schemeClr>
          </a:solidFill>
          <a:latin typeface="Times New Roman" panose="02020603050405020304" pitchFamily="18" charset="0"/>
          <a:cs typeface="Times New Roman" panose="02020603050405020304" pitchFamily="18" charset="0"/>
        </a:defRPr>
      </a:lvl1pPr>
    </p:titleStyle>
    <p:bodyStyle>
      <a:defPPr>
        <a:defRPr>
          <a:solidFill>
            <a:schemeClr val="tx1"/>
          </a:solidFill>
          <a:latin typeface="+mn-lt"/>
          <a:ea typeface="+mn-ea"/>
          <a:cs typeface="+mn-cs"/>
        </a:defRPr>
      </a:defPPr>
      <a:lvl1pPr marL="377979" indent="-377979" eaLnBrk="1" hangingPunct="1">
        <a:buChar char="•"/>
        <a:defRPr sz="3086">
          <a:latin typeface="Times New Roman" panose="02020603050405020304" pitchFamily="18" charset="0"/>
          <a:cs typeface="Times New Roman" panose="02020603050405020304" pitchFamily="18" charset="0"/>
        </a:defRPr>
      </a:lvl1pPr>
      <a:lvl2pPr marL="818954" indent="-314982" eaLnBrk="1" hangingPunct="1">
        <a:buChar char="–"/>
        <a:defRPr sz="2646">
          <a:latin typeface="Times New Roman" panose="02020603050405020304" pitchFamily="18" charset="0"/>
          <a:cs typeface="Times New Roman" panose="02020603050405020304" pitchFamily="18" charset="0"/>
        </a:defRPr>
      </a:lvl2pPr>
      <a:lvl3pPr marL="1259929" indent="-251986" eaLnBrk="1" hangingPunct="1">
        <a:buChar char="•"/>
        <a:defRPr sz="2646">
          <a:latin typeface="Times New Roman" panose="02020603050405020304" pitchFamily="18" charset="0"/>
          <a:cs typeface="Times New Roman" panose="02020603050405020304" pitchFamily="18" charset="0"/>
        </a:defRPr>
      </a:lvl3pPr>
      <a:lvl4pPr marL="1763900" indent="-251986" eaLnBrk="1" hangingPunct="1">
        <a:buChar char="–"/>
        <a:defRPr sz="2205">
          <a:latin typeface="Times New Roman" panose="02020603050405020304" pitchFamily="18" charset="0"/>
          <a:cs typeface="Times New Roman" panose="02020603050405020304" pitchFamily="18" charset="0"/>
        </a:defRPr>
      </a:lvl4pPr>
      <a:lvl5pPr marL="2267872" indent="-251986" eaLnBrk="1" hangingPunct="1">
        <a:buChar char="»"/>
        <a:defRPr sz="2205">
          <a:latin typeface="Times New Roman" panose="02020603050405020304" pitchFamily="18" charset="0"/>
          <a:cs typeface="Times New Roman" panose="02020603050405020304" pitchFamily="18" charset="0"/>
        </a:defRPr>
      </a:lvl5pPr>
      <a:lvl6pPr marL="2771844" indent="-251986" eaLnBrk="1" hangingPunct="1">
        <a:buChar char="•"/>
        <a:defRPr sz="2205"/>
      </a:lvl6pPr>
      <a:lvl7pPr marL="3275815" indent="-251986" eaLnBrk="1" hangingPunct="1">
        <a:buChar char="•"/>
        <a:defRPr sz="2205"/>
      </a:lvl7pPr>
      <a:lvl8pPr marL="3779787" indent="-251986" eaLnBrk="1" hangingPunct="1">
        <a:buChar char="•"/>
        <a:defRPr sz="2205"/>
      </a:lvl8pPr>
      <a:lvl9pPr marL="4283758" indent="-251986" eaLnBrk="1" hangingPunct="1">
        <a:buChar char="•"/>
        <a:defRPr sz="2205"/>
      </a:lvl9pPr>
    </p:bodyStyle>
    <p:otherStyle>
      <a:defPPr>
        <a:defRPr>
          <a:solidFill>
            <a:schemeClr val="tx1"/>
          </a:solidFill>
          <a:latin typeface="+mn-lt"/>
          <a:ea typeface="+mn-ea"/>
          <a:cs typeface="+mn-cs"/>
        </a:defRPr>
      </a:defPPr>
      <a:lvl1pPr marL="0" eaLnBrk="1" hangingPunct="1"/>
      <a:lvl2pPr marL="503972" eaLnBrk="1" hangingPunct="1"/>
      <a:lvl3pPr marL="1007943" eaLnBrk="1" hangingPunct="1"/>
      <a:lvl4pPr marL="1511915" eaLnBrk="1" hangingPunct="1"/>
      <a:lvl5pPr marL="2015886" eaLnBrk="1" hangingPunct="1"/>
      <a:lvl6pPr marL="2519858" eaLnBrk="1" hangingPunct="1"/>
      <a:lvl7pPr marL="3023829" eaLnBrk="1" hangingPunct="1"/>
      <a:lvl8pPr marL="3527801" eaLnBrk="1" hangingPunct="1"/>
      <a:lvl9pPr marL="4031772" eaLnBrk="1" hangingPunct="1"/>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lectorses@queenofapostles.org" TargetMode="External"/><Relationship Id="rId2" Type="http://schemas.openxmlformats.org/officeDocument/2006/relationships/hyperlink" Target="mailto:gmilas@msn.com" TargetMode="External"/><Relationship Id="rId1" Type="http://schemas.openxmlformats.org/officeDocument/2006/relationships/slideLayout" Target="../slideLayouts/slideLayout2.xml"/><Relationship Id="rId4" Type="http://schemas.openxmlformats.org/officeDocument/2006/relationships/hyperlink" Target="mailto:k.aleman@queenofapostles.org"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usccb.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2" y="4541837"/>
            <a:ext cx="10080625" cy="1600199"/>
          </a:xfrm>
        </p:spPr>
        <p:txBody>
          <a:bodyPr>
            <a:normAutofit/>
          </a:bodyPr>
          <a:lstStyle/>
          <a:p>
            <a:pPr algn="ctr"/>
            <a:r>
              <a:rPr lang="en-US" sz="4800" dirty="0">
                <a:latin typeface="Times New Roman" panose="02020603050405020304" pitchFamily="18" charset="0"/>
                <a:cs typeface="Times New Roman" panose="02020603050405020304" pitchFamily="18" charset="0"/>
              </a:rPr>
              <a:t>Queen of Apostles Catholic Church</a:t>
            </a:r>
            <a:br>
              <a:rPr lang="en-US" sz="4800" dirty="0">
                <a:latin typeface="Times New Roman" panose="02020603050405020304" pitchFamily="18" charset="0"/>
                <a:cs typeface="Times New Roman" panose="02020603050405020304" pitchFamily="18" charset="0"/>
              </a:rPr>
            </a:br>
            <a:r>
              <a:rPr lang="en-US" sz="4800" dirty="0">
                <a:latin typeface="Times New Roman" panose="02020603050405020304" pitchFamily="18" charset="0"/>
                <a:cs typeface="Times New Roman" panose="02020603050405020304" pitchFamily="18" charset="0"/>
              </a:rPr>
              <a:t>Lector / Reader Responsibilities</a:t>
            </a:r>
          </a:p>
        </p:txBody>
      </p:sp>
      <p:pic>
        <p:nvPicPr>
          <p:cNvPr id="5" name="Picture 4">
            <a:extLst>
              <a:ext uri="{FF2B5EF4-FFF2-40B4-BE49-F238E27FC236}">
                <a16:creationId xmlns:a16="http://schemas.microsoft.com/office/drawing/2014/main" xmlns="" id="{60532F76-F699-47BF-ADD9-B0472EA83B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6767" y="412749"/>
            <a:ext cx="3367088" cy="3367088"/>
          </a:xfrm>
          <a:prstGeom prst="rect">
            <a:avLst/>
          </a:prstGeom>
        </p:spPr>
      </p:pic>
      <p:sp>
        <p:nvSpPr>
          <p:cNvPr id="2" name="TextBox 1">
            <a:extLst>
              <a:ext uri="{FF2B5EF4-FFF2-40B4-BE49-F238E27FC236}">
                <a16:creationId xmlns:a16="http://schemas.microsoft.com/office/drawing/2014/main" xmlns="" id="{D0FB5923-8821-4C50-9221-39A0AF022E4B}"/>
              </a:ext>
            </a:extLst>
          </p:cNvPr>
          <p:cNvSpPr txBox="1"/>
          <p:nvPr/>
        </p:nvSpPr>
        <p:spPr>
          <a:xfrm>
            <a:off x="6723855" y="6904036"/>
            <a:ext cx="2667000" cy="292709"/>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Last updated: September 18, 2021</a:t>
            </a:r>
          </a:p>
        </p:txBody>
      </p:sp>
    </p:spTree>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5D34DA-436B-44DB-AA10-E61608AD88CF}"/>
              </a:ext>
            </a:extLst>
          </p:cNvPr>
          <p:cNvSpPr>
            <a:spLocks noGrp="1"/>
          </p:cNvSpPr>
          <p:nvPr>
            <p:ph type="title"/>
          </p:nvPr>
        </p:nvSpPr>
        <p:spPr/>
        <p:txBody>
          <a:bodyPr/>
          <a:lstStyle/>
          <a:p>
            <a:r>
              <a:rPr lang="en-US" dirty="0"/>
              <a:t>Responsorial Psalm</a:t>
            </a:r>
          </a:p>
        </p:txBody>
      </p:sp>
      <p:sp>
        <p:nvSpPr>
          <p:cNvPr id="3" name="Text Placeholder 2">
            <a:extLst>
              <a:ext uri="{FF2B5EF4-FFF2-40B4-BE49-F238E27FC236}">
                <a16:creationId xmlns:a16="http://schemas.microsoft.com/office/drawing/2014/main" xmlns="" id="{8DC3DF2A-F558-46C8-A28D-496275ECE628}"/>
              </a:ext>
            </a:extLst>
          </p:cNvPr>
          <p:cNvSpPr>
            <a:spLocks noGrp="1"/>
          </p:cNvSpPr>
          <p:nvPr>
            <p:ph type="body" idx="1"/>
          </p:nvPr>
        </p:nvSpPr>
        <p:spPr/>
        <p:txBody>
          <a:bodyPr/>
          <a:lstStyle/>
          <a:p>
            <a:r>
              <a:rPr lang="en-US" dirty="0"/>
              <a:t>Lectors will only read when there is no cantor.</a:t>
            </a:r>
          </a:p>
          <a:p>
            <a:r>
              <a:rPr lang="en-US" dirty="0"/>
              <a:t>Do not say “The Responsorial Psalm.”  After a pause, read the refrain.</a:t>
            </a:r>
          </a:p>
          <a:p>
            <a:r>
              <a:rPr lang="en-US" dirty="0"/>
              <a:t>If there is no second reading, turn the page to the Gospel (if necessary) and descend the ambo.</a:t>
            </a:r>
          </a:p>
        </p:txBody>
      </p:sp>
    </p:spTree>
    <p:extLst>
      <p:ext uri="{BB962C8B-B14F-4D97-AF65-F5344CB8AC3E}">
        <p14:creationId xmlns:p14="http://schemas.microsoft.com/office/powerpoint/2010/main" val="2676097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79F845-5DE1-400D-B95D-99A8556978FD}"/>
              </a:ext>
            </a:extLst>
          </p:cNvPr>
          <p:cNvSpPr>
            <a:spLocks noGrp="1"/>
          </p:cNvSpPr>
          <p:nvPr>
            <p:ph type="title"/>
          </p:nvPr>
        </p:nvSpPr>
        <p:spPr/>
        <p:txBody>
          <a:bodyPr/>
          <a:lstStyle/>
          <a:p>
            <a:r>
              <a:rPr lang="en-US" dirty="0"/>
              <a:t>Second Reading</a:t>
            </a:r>
          </a:p>
        </p:txBody>
      </p:sp>
      <p:sp>
        <p:nvSpPr>
          <p:cNvPr id="3" name="Text Placeholder 2">
            <a:extLst>
              <a:ext uri="{FF2B5EF4-FFF2-40B4-BE49-F238E27FC236}">
                <a16:creationId xmlns:a16="http://schemas.microsoft.com/office/drawing/2014/main" xmlns="" id="{3B1F1647-07A8-492B-9D2C-60CCE8540798}"/>
              </a:ext>
            </a:extLst>
          </p:cNvPr>
          <p:cNvSpPr>
            <a:spLocks noGrp="1"/>
          </p:cNvSpPr>
          <p:nvPr>
            <p:ph type="body" idx="1"/>
          </p:nvPr>
        </p:nvSpPr>
        <p:spPr/>
        <p:txBody>
          <a:bodyPr>
            <a:normAutofit fontScale="92500" lnSpcReduction="20000"/>
          </a:bodyPr>
          <a:lstStyle/>
          <a:p>
            <a:r>
              <a:rPr lang="en-US" dirty="0"/>
              <a:t>Wait for the cantor to finish singing the final refrain of the Responsorial Psalm before moving.</a:t>
            </a:r>
          </a:p>
          <a:p>
            <a:r>
              <a:rPr lang="en-US" dirty="0"/>
              <a:t>As the cantor descends the ambo, move to the base of the altar.</a:t>
            </a:r>
          </a:p>
          <a:p>
            <a:r>
              <a:rPr lang="en-US" dirty="0"/>
              <a:t>Once standing next to the cantor, bow simultaneously and then ascend the ambo.</a:t>
            </a:r>
          </a:p>
          <a:p>
            <a:r>
              <a:rPr lang="en-US" dirty="0"/>
              <a:t>Move the lectionary back under the microphone.</a:t>
            </a:r>
          </a:p>
          <a:p>
            <a:r>
              <a:rPr lang="en-US" dirty="0"/>
              <a:t>Proclaim the Second Reading.</a:t>
            </a:r>
          </a:p>
          <a:p>
            <a:r>
              <a:rPr lang="en-US" dirty="0"/>
              <a:t>If the red book of the Gospels is on the altar, close the lectionary and place it on the left side of the Ambo.</a:t>
            </a:r>
          </a:p>
          <a:p>
            <a:r>
              <a:rPr lang="en-US" dirty="0"/>
              <a:t>If the red book is not on the altar, turn the page to the Gospel.</a:t>
            </a:r>
          </a:p>
          <a:p>
            <a:r>
              <a:rPr lang="en-US" dirty="0"/>
              <a:t>Descend the ambo and return to the pew.</a:t>
            </a:r>
          </a:p>
        </p:txBody>
      </p:sp>
    </p:spTree>
    <p:extLst>
      <p:ext uri="{BB962C8B-B14F-4D97-AF65-F5344CB8AC3E}">
        <p14:creationId xmlns:p14="http://schemas.microsoft.com/office/powerpoint/2010/main" val="3800982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874A51-23BF-4B58-AA68-3037507FD840}"/>
              </a:ext>
            </a:extLst>
          </p:cNvPr>
          <p:cNvSpPr>
            <a:spLocks noGrp="1"/>
          </p:cNvSpPr>
          <p:nvPr>
            <p:ph type="title"/>
          </p:nvPr>
        </p:nvSpPr>
        <p:spPr/>
        <p:txBody>
          <a:bodyPr/>
          <a:lstStyle/>
          <a:p>
            <a:r>
              <a:rPr lang="en-US" dirty="0"/>
              <a:t>Prayers of the Faithful</a:t>
            </a:r>
          </a:p>
        </p:txBody>
      </p:sp>
      <p:sp>
        <p:nvSpPr>
          <p:cNvPr id="3" name="Text Placeholder 2">
            <a:extLst>
              <a:ext uri="{FF2B5EF4-FFF2-40B4-BE49-F238E27FC236}">
                <a16:creationId xmlns:a16="http://schemas.microsoft.com/office/drawing/2014/main" xmlns="" id="{69D4C115-B96B-44AE-84F3-80EDA7D867F5}"/>
              </a:ext>
            </a:extLst>
          </p:cNvPr>
          <p:cNvSpPr>
            <a:spLocks noGrp="1"/>
          </p:cNvSpPr>
          <p:nvPr>
            <p:ph type="body" idx="1"/>
          </p:nvPr>
        </p:nvSpPr>
        <p:spPr/>
        <p:txBody>
          <a:bodyPr>
            <a:normAutofit fontScale="85000" lnSpcReduction="10000"/>
          </a:bodyPr>
          <a:lstStyle/>
          <a:p>
            <a:r>
              <a:rPr lang="en-US" dirty="0"/>
              <a:t>Will be proclaimed by a deacon if he is present.</a:t>
            </a:r>
          </a:p>
          <a:p>
            <a:r>
              <a:rPr lang="en-US" dirty="0"/>
              <a:t>Leave the pew when the congregation says “We believe in one holy Catholic and apostolic Church…”</a:t>
            </a:r>
          </a:p>
          <a:p>
            <a:r>
              <a:rPr lang="en-US" dirty="0"/>
              <a:t>Ascend the ambo.</a:t>
            </a:r>
          </a:p>
          <a:p>
            <a:r>
              <a:rPr lang="en-US" dirty="0"/>
              <a:t>Close and move the lectionary or the red Book of the Gospels to the left side of the ambo (if necessary).</a:t>
            </a:r>
          </a:p>
          <a:p>
            <a:r>
              <a:rPr lang="en-US" dirty="0"/>
              <a:t>Place the binder under the microphone.</a:t>
            </a:r>
          </a:p>
          <a:p>
            <a:r>
              <a:rPr lang="en-US" dirty="0"/>
              <a:t>Wait for the priest to complete the preface.</a:t>
            </a:r>
          </a:p>
          <a:p>
            <a:r>
              <a:rPr lang="en-US" dirty="0"/>
              <a:t>Read the Prayers of the Faithful.</a:t>
            </a:r>
          </a:p>
          <a:p>
            <a:r>
              <a:rPr lang="en-US" dirty="0"/>
              <a:t>When complete, turn the page to the Announcements, remain on the ambo, and look at the priest as he proclaims the prayer.</a:t>
            </a:r>
          </a:p>
          <a:p>
            <a:r>
              <a:rPr lang="en-US" dirty="0"/>
              <a:t>After the congregation says “Amen” and starts to sit down, descend the ambo and return to the pew.</a:t>
            </a:r>
          </a:p>
        </p:txBody>
      </p:sp>
    </p:spTree>
    <p:extLst>
      <p:ext uri="{BB962C8B-B14F-4D97-AF65-F5344CB8AC3E}">
        <p14:creationId xmlns:p14="http://schemas.microsoft.com/office/powerpoint/2010/main" val="1636015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D8A7E1-0CEF-4350-9D7A-25D58BA4358C}"/>
              </a:ext>
            </a:extLst>
          </p:cNvPr>
          <p:cNvSpPr>
            <a:spLocks noGrp="1"/>
          </p:cNvSpPr>
          <p:nvPr>
            <p:ph type="title"/>
          </p:nvPr>
        </p:nvSpPr>
        <p:spPr/>
        <p:txBody>
          <a:bodyPr/>
          <a:lstStyle/>
          <a:p>
            <a:r>
              <a:rPr lang="en-US" dirty="0"/>
              <a:t>Communion Antiphon</a:t>
            </a:r>
          </a:p>
        </p:txBody>
      </p:sp>
      <p:sp>
        <p:nvSpPr>
          <p:cNvPr id="3" name="Text Placeholder 2">
            <a:extLst>
              <a:ext uri="{FF2B5EF4-FFF2-40B4-BE49-F238E27FC236}">
                <a16:creationId xmlns:a16="http://schemas.microsoft.com/office/drawing/2014/main" xmlns="" id="{ED05AACB-5891-4B22-AFD6-7C153B5A6FA9}"/>
              </a:ext>
            </a:extLst>
          </p:cNvPr>
          <p:cNvSpPr>
            <a:spLocks noGrp="1"/>
          </p:cNvSpPr>
          <p:nvPr>
            <p:ph type="body" idx="1"/>
          </p:nvPr>
        </p:nvSpPr>
        <p:spPr/>
        <p:txBody>
          <a:bodyPr>
            <a:normAutofit fontScale="92500" lnSpcReduction="10000"/>
          </a:bodyPr>
          <a:lstStyle/>
          <a:p>
            <a:r>
              <a:rPr lang="en-US" dirty="0"/>
              <a:t>Lectors will only read when there is no cantor.</a:t>
            </a:r>
          </a:p>
          <a:p>
            <a:r>
              <a:rPr lang="en-US" dirty="0"/>
              <a:t>Can be proclaimed from the ambo or from the pew if you’re confident your voice is loud enough.</a:t>
            </a:r>
          </a:p>
          <a:p>
            <a:r>
              <a:rPr lang="en-US" dirty="0"/>
              <a:t>If you will proclaim it from the ambo, do not ascend the ambo until the invitation to Communion (Lord, I am not worthy…) is finished.</a:t>
            </a:r>
          </a:p>
          <a:p>
            <a:r>
              <a:rPr lang="en-US" dirty="0"/>
              <a:t>After the priest has consumed the Precious Blood and has put down the chalice:</a:t>
            </a:r>
          </a:p>
          <a:p>
            <a:pPr lvl="1"/>
            <a:r>
              <a:rPr lang="en-US" i="1" dirty="0"/>
              <a:t>Starting November 28, 2021</a:t>
            </a:r>
            <a:r>
              <a:rPr lang="en-US" dirty="0"/>
              <a:t>, state “The Communion Antiphon is on Page XX of the missalette.”</a:t>
            </a:r>
          </a:p>
          <a:p>
            <a:pPr lvl="1"/>
            <a:r>
              <a:rPr lang="en-US" dirty="0"/>
              <a:t>Pause and then read the antiphon.</a:t>
            </a:r>
          </a:p>
          <a:p>
            <a:r>
              <a:rPr lang="en-US" dirty="0"/>
              <a:t>Descend the ambo (if necessary) and return to the pew.</a:t>
            </a:r>
          </a:p>
        </p:txBody>
      </p:sp>
    </p:spTree>
    <p:extLst>
      <p:ext uri="{BB962C8B-B14F-4D97-AF65-F5344CB8AC3E}">
        <p14:creationId xmlns:p14="http://schemas.microsoft.com/office/powerpoint/2010/main" val="1284920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1CE848-30B2-4D3C-ABBC-42D5205C81EE}"/>
              </a:ext>
            </a:extLst>
          </p:cNvPr>
          <p:cNvSpPr>
            <a:spLocks noGrp="1"/>
          </p:cNvSpPr>
          <p:nvPr>
            <p:ph type="title"/>
          </p:nvPr>
        </p:nvSpPr>
        <p:spPr/>
        <p:txBody>
          <a:bodyPr/>
          <a:lstStyle/>
          <a:p>
            <a:r>
              <a:rPr lang="en-US" dirty="0"/>
              <a:t>Announcements</a:t>
            </a:r>
          </a:p>
        </p:txBody>
      </p:sp>
      <p:sp>
        <p:nvSpPr>
          <p:cNvPr id="3" name="Text Placeholder 2">
            <a:extLst>
              <a:ext uri="{FF2B5EF4-FFF2-40B4-BE49-F238E27FC236}">
                <a16:creationId xmlns:a16="http://schemas.microsoft.com/office/drawing/2014/main" xmlns="" id="{2D7A54CE-1537-4F57-8A30-73DA36B6AD67}"/>
              </a:ext>
            </a:extLst>
          </p:cNvPr>
          <p:cNvSpPr>
            <a:spLocks noGrp="1"/>
          </p:cNvSpPr>
          <p:nvPr>
            <p:ph type="body" idx="1"/>
          </p:nvPr>
        </p:nvSpPr>
        <p:spPr/>
        <p:txBody>
          <a:bodyPr>
            <a:normAutofit fontScale="92500" lnSpcReduction="10000"/>
          </a:bodyPr>
          <a:lstStyle/>
          <a:p>
            <a:r>
              <a:rPr lang="en-US" dirty="0"/>
              <a:t>Will be proclaimed by a deacon if he is present.</a:t>
            </a:r>
          </a:p>
          <a:p>
            <a:r>
              <a:rPr lang="en-US" dirty="0"/>
              <a:t>When the priest says “Let us pray” for the Prayer After Communion, move to the base of the altar as the congregation is standing up.</a:t>
            </a:r>
          </a:p>
          <a:p>
            <a:r>
              <a:rPr lang="en-US" dirty="0"/>
              <a:t>Following the Prayer After Communion, the priest will invite the congregation to sit.  At that point, ascend the ambo.</a:t>
            </a:r>
          </a:p>
          <a:p>
            <a:r>
              <a:rPr lang="en-US" dirty="0"/>
              <a:t>Read the Announcements.  The announcement for the second collection should always be read first, even if not listed first on the page, unless there is a special speaker.</a:t>
            </a:r>
          </a:p>
          <a:p>
            <a:r>
              <a:rPr lang="en-US" dirty="0"/>
              <a:t>Descend the ambo as the congregation stands up for the Final Blessing.</a:t>
            </a:r>
          </a:p>
        </p:txBody>
      </p:sp>
    </p:spTree>
    <p:extLst>
      <p:ext uri="{BB962C8B-B14F-4D97-AF65-F5344CB8AC3E}">
        <p14:creationId xmlns:p14="http://schemas.microsoft.com/office/powerpoint/2010/main" val="3020708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12955E-87C6-4053-80C7-8FA8BA05A166}"/>
              </a:ext>
            </a:extLst>
          </p:cNvPr>
          <p:cNvSpPr>
            <a:spLocks noGrp="1"/>
          </p:cNvSpPr>
          <p:nvPr>
            <p:ph type="title"/>
          </p:nvPr>
        </p:nvSpPr>
        <p:spPr/>
        <p:txBody>
          <a:bodyPr/>
          <a:lstStyle/>
          <a:p>
            <a:r>
              <a:rPr lang="en-US" dirty="0"/>
              <a:t>Prayer to St. Michael</a:t>
            </a:r>
          </a:p>
        </p:txBody>
      </p:sp>
      <p:sp>
        <p:nvSpPr>
          <p:cNvPr id="3" name="Text Placeholder 2">
            <a:extLst>
              <a:ext uri="{FF2B5EF4-FFF2-40B4-BE49-F238E27FC236}">
                <a16:creationId xmlns:a16="http://schemas.microsoft.com/office/drawing/2014/main" xmlns="" id="{F1514A1F-2C24-41D1-9989-ED80187024FC}"/>
              </a:ext>
            </a:extLst>
          </p:cNvPr>
          <p:cNvSpPr>
            <a:spLocks noGrp="1"/>
          </p:cNvSpPr>
          <p:nvPr>
            <p:ph type="body" idx="1"/>
          </p:nvPr>
        </p:nvSpPr>
        <p:spPr/>
        <p:txBody>
          <a:bodyPr/>
          <a:lstStyle/>
          <a:p>
            <a:r>
              <a:rPr lang="en-US" dirty="0"/>
              <a:t>This will be said on weekdays only.</a:t>
            </a:r>
          </a:p>
          <a:p>
            <a:r>
              <a:rPr lang="en-US" dirty="0"/>
              <a:t>After the priest kisses the Altar, say in a loud voice from the pew “St. Michael the Archangel…”</a:t>
            </a:r>
          </a:p>
          <a:p>
            <a:r>
              <a:rPr lang="en-US" dirty="0"/>
              <a:t>The congregation will complete the prayer.</a:t>
            </a:r>
          </a:p>
        </p:txBody>
      </p:sp>
    </p:spTree>
    <p:extLst>
      <p:ext uri="{BB962C8B-B14F-4D97-AF65-F5344CB8AC3E}">
        <p14:creationId xmlns:p14="http://schemas.microsoft.com/office/powerpoint/2010/main" val="3186090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5DD277-643B-4F80-9EE0-E6BF6CB8E120}"/>
              </a:ext>
            </a:extLst>
          </p:cNvPr>
          <p:cNvSpPr>
            <a:spLocks noGrp="1"/>
          </p:cNvSpPr>
          <p:nvPr>
            <p:ph type="title"/>
          </p:nvPr>
        </p:nvSpPr>
        <p:spPr/>
        <p:txBody>
          <a:bodyPr/>
          <a:lstStyle/>
          <a:p>
            <a:r>
              <a:rPr lang="en-US" dirty="0"/>
              <a:t>Post-Mass Housekeeping</a:t>
            </a:r>
          </a:p>
        </p:txBody>
      </p:sp>
      <p:sp>
        <p:nvSpPr>
          <p:cNvPr id="3" name="Text Placeholder 2">
            <a:extLst>
              <a:ext uri="{FF2B5EF4-FFF2-40B4-BE49-F238E27FC236}">
                <a16:creationId xmlns:a16="http://schemas.microsoft.com/office/drawing/2014/main" xmlns="" id="{B75CE664-6648-442D-90DB-406960D10A32}"/>
              </a:ext>
            </a:extLst>
          </p:cNvPr>
          <p:cNvSpPr>
            <a:spLocks noGrp="1"/>
          </p:cNvSpPr>
          <p:nvPr>
            <p:ph type="body" idx="1"/>
          </p:nvPr>
        </p:nvSpPr>
        <p:spPr/>
        <p:txBody>
          <a:bodyPr/>
          <a:lstStyle/>
          <a:p>
            <a:r>
              <a:rPr lang="en-US" dirty="0"/>
              <a:t>After the Closing Hymn is over, one of the Lectors/Readers should ascend the ambo.</a:t>
            </a:r>
          </a:p>
          <a:p>
            <a:r>
              <a:rPr lang="en-US" dirty="0"/>
              <a:t>Reset the ambo for the next Mass</a:t>
            </a:r>
          </a:p>
          <a:p>
            <a:pPr lvl="1"/>
            <a:r>
              <a:rPr lang="en-US" dirty="0"/>
              <a:t>Close the binder and place it on the right side of the ambo.</a:t>
            </a:r>
          </a:p>
          <a:p>
            <a:pPr lvl="1"/>
            <a:r>
              <a:rPr lang="en-US" dirty="0"/>
              <a:t>Place the lectionary under the microphone and open it to the First Reading.</a:t>
            </a:r>
          </a:p>
          <a:p>
            <a:r>
              <a:rPr lang="en-US" dirty="0"/>
              <a:t>If the next Mass is in a different language, take the lectionary and binder back into the second room of the sacristy.</a:t>
            </a:r>
          </a:p>
          <a:p>
            <a:r>
              <a:rPr lang="en-US" dirty="0"/>
              <a:t>Do not turn off the sound system.</a:t>
            </a:r>
          </a:p>
        </p:txBody>
      </p:sp>
    </p:spTree>
    <p:extLst>
      <p:ext uri="{BB962C8B-B14F-4D97-AF65-F5344CB8AC3E}">
        <p14:creationId xmlns:p14="http://schemas.microsoft.com/office/powerpoint/2010/main" val="48137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99162F-D11F-471A-B827-B8D26D1014CA}"/>
              </a:ext>
            </a:extLst>
          </p:cNvPr>
          <p:cNvSpPr>
            <a:spLocks noGrp="1"/>
          </p:cNvSpPr>
          <p:nvPr>
            <p:ph type="title"/>
          </p:nvPr>
        </p:nvSpPr>
        <p:spPr/>
        <p:txBody>
          <a:bodyPr/>
          <a:lstStyle/>
          <a:p>
            <a:r>
              <a:rPr lang="en-US" dirty="0"/>
              <a:t>Points of Contact</a:t>
            </a:r>
          </a:p>
        </p:txBody>
      </p:sp>
      <p:sp>
        <p:nvSpPr>
          <p:cNvPr id="3" name="Text Placeholder 2">
            <a:extLst>
              <a:ext uri="{FF2B5EF4-FFF2-40B4-BE49-F238E27FC236}">
                <a16:creationId xmlns:a16="http://schemas.microsoft.com/office/drawing/2014/main" xmlns="" id="{E031A3C1-8036-46A4-8CF4-C3D1E1D25FF4}"/>
              </a:ext>
            </a:extLst>
          </p:cNvPr>
          <p:cNvSpPr>
            <a:spLocks noGrp="1"/>
          </p:cNvSpPr>
          <p:nvPr>
            <p:ph type="body" idx="1"/>
          </p:nvPr>
        </p:nvSpPr>
        <p:spPr/>
        <p:txBody>
          <a:bodyPr/>
          <a:lstStyle/>
          <a:p>
            <a:r>
              <a:rPr lang="en-US" dirty="0"/>
              <a:t>Gregory Milas</a:t>
            </a:r>
          </a:p>
          <a:p>
            <a:pPr lvl="1"/>
            <a:r>
              <a:rPr lang="en-US" dirty="0"/>
              <a:t>Lector/Reader Coordinator</a:t>
            </a:r>
          </a:p>
          <a:p>
            <a:pPr lvl="1"/>
            <a:r>
              <a:rPr lang="en-US" dirty="0">
                <a:hlinkClick r:id="rId2"/>
              </a:rPr>
              <a:t>gmilas@msn.com</a:t>
            </a:r>
            <a:endParaRPr lang="en-US" dirty="0"/>
          </a:p>
          <a:p>
            <a:r>
              <a:rPr lang="en-US" dirty="0"/>
              <a:t>Edna Mercado</a:t>
            </a:r>
          </a:p>
          <a:p>
            <a:pPr lvl="1"/>
            <a:r>
              <a:rPr lang="en-US" dirty="0"/>
              <a:t>Spanish Coordinator</a:t>
            </a:r>
          </a:p>
          <a:p>
            <a:pPr lvl="1"/>
            <a:r>
              <a:rPr lang="en-US" dirty="0">
                <a:hlinkClick r:id="rId3"/>
              </a:rPr>
              <a:t>lectorses@queenofapostles.org</a:t>
            </a:r>
            <a:endParaRPr lang="en-US" dirty="0"/>
          </a:p>
          <a:p>
            <a:r>
              <a:rPr lang="en-US" dirty="0"/>
              <a:t>Karla Aleman</a:t>
            </a:r>
          </a:p>
          <a:p>
            <a:pPr lvl="1"/>
            <a:r>
              <a:rPr lang="en-US" dirty="0"/>
              <a:t>Pastoral Associate</a:t>
            </a:r>
          </a:p>
          <a:p>
            <a:pPr lvl="1"/>
            <a:r>
              <a:rPr lang="en-US" dirty="0">
                <a:hlinkClick r:id="rId4"/>
              </a:rPr>
              <a:t>k.aleman@queenofapostles.org</a:t>
            </a:r>
            <a:r>
              <a:rPr lang="en-US" dirty="0"/>
              <a:t> </a:t>
            </a:r>
          </a:p>
        </p:txBody>
      </p:sp>
    </p:spTree>
    <p:extLst>
      <p:ext uri="{BB962C8B-B14F-4D97-AF65-F5344CB8AC3E}">
        <p14:creationId xmlns:p14="http://schemas.microsoft.com/office/powerpoint/2010/main" val="57071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5513" y="3932237"/>
            <a:ext cx="8229600" cy="2209799"/>
          </a:xfrm>
        </p:spPr>
        <p:txBody>
          <a:bodyPr>
            <a:normAutofit/>
          </a:bodyPr>
          <a:lstStyle/>
          <a:p>
            <a:pPr algn="ctr"/>
            <a:r>
              <a:rPr lang="en-US" sz="6000" b="1" dirty="0">
                <a:latin typeface="Times New Roman" panose="02020603050405020304" pitchFamily="18" charset="0"/>
                <a:cs typeface="Times New Roman" panose="02020603050405020304" pitchFamily="18" charset="0"/>
              </a:rPr>
              <a:t>Thank you for Service to our Ministry!</a:t>
            </a:r>
          </a:p>
        </p:txBody>
      </p:sp>
      <p:pic>
        <p:nvPicPr>
          <p:cNvPr id="5" name="Picture 4">
            <a:extLst>
              <a:ext uri="{FF2B5EF4-FFF2-40B4-BE49-F238E27FC236}">
                <a16:creationId xmlns:a16="http://schemas.microsoft.com/office/drawing/2014/main" xmlns="" id="{60532F76-F699-47BF-ADD9-B0472EA83B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6767" y="412749"/>
            <a:ext cx="3367088" cy="3367088"/>
          </a:xfrm>
          <a:prstGeom prst="rect">
            <a:avLst/>
          </a:prstGeom>
        </p:spPr>
      </p:pic>
    </p:spTree>
    <p:extLst>
      <p:ext uri="{BB962C8B-B14F-4D97-AF65-F5344CB8AC3E}">
        <p14:creationId xmlns:p14="http://schemas.microsoft.com/office/powerpoint/2010/main" val="949802061"/>
      </p:ext>
    </p:extLst>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xmlns="" id="{5C2BB6F6-004B-48EC-A708-9E7C4441AFAE}"/>
              </a:ext>
            </a:extLst>
          </p:cNvPr>
          <p:cNvSpPr>
            <a:spLocks noGrp="1"/>
          </p:cNvSpPr>
          <p:nvPr>
            <p:ph type="body" idx="1"/>
          </p:nvPr>
        </p:nvSpPr>
        <p:spPr>
          <a:xfrm>
            <a:off x="504031" y="1763925"/>
            <a:ext cx="9072563" cy="5399506"/>
          </a:xfrm>
        </p:spPr>
        <p:txBody>
          <a:bodyPr>
            <a:normAutofit fontScale="85000" lnSpcReduction="20000"/>
          </a:bodyPr>
          <a:lstStyle/>
          <a:p>
            <a:r>
              <a:rPr lang="en-US" dirty="0"/>
              <a:t>This presentation references the responsibilities of the Lectors/Readers during Masses.</a:t>
            </a:r>
          </a:p>
          <a:p>
            <a:r>
              <a:rPr lang="en-US" dirty="0"/>
              <a:t>Dress code: Lectors/Readers should be properly dressed to proclaim the Word of God:</a:t>
            </a:r>
          </a:p>
          <a:p>
            <a:pPr lvl="1"/>
            <a:r>
              <a:rPr lang="en-US" dirty="0"/>
              <a:t>Men: Jacket and tie, suit preferred.</a:t>
            </a:r>
          </a:p>
          <a:p>
            <a:pPr lvl="1"/>
            <a:r>
              <a:rPr lang="en-US" dirty="0"/>
              <a:t>Ladies: Equivalent.</a:t>
            </a:r>
          </a:p>
          <a:p>
            <a:r>
              <a:rPr lang="en-US" dirty="0"/>
              <a:t>Do not let your attire distract from the proclamation of the Word.</a:t>
            </a:r>
          </a:p>
          <a:p>
            <a:r>
              <a:rPr lang="en-US" dirty="0"/>
              <a:t>Anytime you are entering or leaving the altar, bow to the tabernacle.  The bow should be made from the carpet, while you are standing next to first step of the altar.</a:t>
            </a:r>
          </a:p>
          <a:p>
            <a:pPr lvl="1"/>
            <a:r>
              <a:rPr lang="en-US" dirty="0"/>
              <a:t>Exception: if the Bishop of Arlington is present, bow towards him.</a:t>
            </a:r>
          </a:p>
          <a:p>
            <a:r>
              <a:rPr lang="en-US" dirty="0"/>
              <a:t>Movement: There are two objectives:</a:t>
            </a:r>
          </a:p>
          <a:p>
            <a:pPr lvl="1"/>
            <a:r>
              <a:rPr lang="en-US" dirty="0"/>
              <a:t>Do not distract from any prayers.</a:t>
            </a:r>
          </a:p>
          <a:p>
            <a:pPr lvl="1"/>
            <a:r>
              <a:rPr lang="en-US" dirty="0"/>
              <a:t>Minimize the “dead air” time where the congregation and priest are waiting for us to get to the ambo.</a:t>
            </a:r>
          </a:p>
        </p:txBody>
      </p:sp>
      <p:sp>
        <p:nvSpPr>
          <p:cNvPr id="8" name="Title 7">
            <a:extLst>
              <a:ext uri="{FF2B5EF4-FFF2-40B4-BE49-F238E27FC236}">
                <a16:creationId xmlns:a16="http://schemas.microsoft.com/office/drawing/2014/main" xmlns="" id="{7D577E68-8B25-424C-B17F-4AA705FCBCBC}"/>
              </a:ext>
            </a:extLst>
          </p:cNvPr>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Overview</a:t>
            </a:r>
          </a:p>
        </p:txBody>
      </p:sp>
      <p:sp>
        <p:nvSpPr>
          <p:cNvPr id="2" name="AutoShape 2" descr="Image result for usa softball men's c national championship 2019"/>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170347613"/>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479B30-9F73-4983-BB0F-63BC7F82AAD7}"/>
              </a:ext>
            </a:extLst>
          </p:cNvPr>
          <p:cNvSpPr>
            <a:spLocks noGrp="1"/>
          </p:cNvSpPr>
          <p:nvPr>
            <p:ph type="title"/>
          </p:nvPr>
        </p:nvSpPr>
        <p:spPr/>
        <p:txBody>
          <a:bodyPr/>
          <a:lstStyle/>
          <a:p>
            <a:r>
              <a:rPr lang="en-US" dirty="0"/>
              <a:t>Logistical Responsibilities</a:t>
            </a:r>
          </a:p>
        </p:txBody>
      </p:sp>
      <p:sp>
        <p:nvSpPr>
          <p:cNvPr id="3" name="Text Placeholder 2">
            <a:extLst>
              <a:ext uri="{FF2B5EF4-FFF2-40B4-BE49-F238E27FC236}">
                <a16:creationId xmlns:a16="http://schemas.microsoft.com/office/drawing/2014/main" xmlns="" id="{3EA08955-9DE1-4063-B237-C41584C8BE0E}"/>
              </a:ext>
            </a:extLst>
          </p:cNvPr>
          <p:cNvSpPr>
            <a:spLocks noGrp="1"/>
          </p:cNvSpPr>
          <p:nvPr>
            <p:ph type="body" idx="1"/>
          </p:nvPr>
        </p:nvSpPr>
        <p:spPr/>
        <p:txBody>
          <a:bodyPr>
            <a:normAutofit lnSpcReduction="10000"/>
          </a:bodyPr>
          <a:lstStyle/>
          <a:p>
            <a:r>
              <a:rPr lang="en-US" dirty="0"/>
              <a:t>The Lector/Reader will inform the Coordinator:</a:t>
            </a:r>
          </a:p>
          <a:p>
            <a:pPr lvl="1"/>
            <a:r>
              <a:rPr lang="en-US" dirty="0"/>
              <a:t>Which Masses they prefer to serve at.</a:t>
            </a:r>
          </a:p>
          <a:p>
            <a:pPr lvl="1"/>
            <a:r>
              <a:rPr lang="en-US" dirty="0"/>
              <a:t>Their availability on a monthly basis.</a:t>
            </a:r>
          </a:p>
          <a:p>
            <a:r>
              <a:rPr lang="en-US" dirty="0"/>
              <a:t>The Lector/Reader Coordinator will:</a:t>
            </a:r>
          </a:p>
          <a:p>
            <a:pPr lvl="1"/>
            <a:r>
              <a:rPr lang="en-US" dirty="0"/>
              <a:t>Publish the schedule for the weekend Masses on a monthly basis.</a:t>
            </a:r>
          </a:p>
          <a:p>
            <a:pPr lvl="1"/>
            <a:r>
              <a:rPr lang="en-US" dirty="0"/>
              <a:t>Publish the schedule for non-standard Masses (e.g. on Holy Days of Obligation).</a:t>
            </a:r>
          </a:p>
          <a:p>
            <a:pPr lvl="1"/>
            <a:r>
              <a:rPr lang="en-US" dirty="0"/>
              <a:t>Maintain the Lector/Reader roster.</a:t>
            </a:r>
          </a:p>
          <a:p>
            <a:pPr lvl="1"/>
            <a:r>
              <a:rPr lang="en-US" dirty="0"/>
              <a:t>Send the Lectors/Readers the Call to Worship, the Prayers of the Faithful, and the Announcements on a weekly basis.</a:t>
            </a:r>
          </a:p>
          <a:p>
            <a:pPr lvl="1"/>
            <a:r>
              <a:rPr lang="en-US" dirty="0"/>
              <a:t>Inform the Lectors/Readers of any deviations from standard procedures.</a:t>
            </a:r>
          </a:p>
        </p:txBody>
      </p:sp>
    </p:spTree>
    <p:extLst>
      <p:ext uri="{BB962C8B-B14F-4D97-AF65-F5344CB8AC3E}">
        <p14:creationId xmlns:p14="http://schemas.microsoft.com/office/powerpoint/2010/main" val="956338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3509B7-AB57-444C-BCFD-6F2035841630}"/>
              </a:ext>
            </a:extLst>
          </p:cNvPr>
          <p:cNvSpPr>
            <a:spLocks noGrp="1"/>
          </p:cNvSpPr>
          <p:nvPr>
            <p:ph type="title"/>
          </p:nvPr>
        </p:nvSpPr>
        <p:spPr/>
        <p:txBody>
          <a:bodyPr/>
          <a:lstStyle/>
          <a:p>
            <a:r>
              <a:rPr lang="en-US" dirty="0"/>
              <a:t>Liturgical Responsibilities</a:t>
            </a:r>
          </a:p>
        </p:txBody>
      </p:sp>
      <p:sp>
        <p:nvSpPr>
          <p:cNvPr id="3" name="Text Placeholder 2">
            <a:extLst>
              <a:ext uri="{FF2B5EF4-FFF2-40B4-BE49-F238E27FC236}">
                <a16:creationId xmlns:a16="http://schemas.microsoft.com/office/drawing/2014/main" xmlns="" id="{4C4A98E8-0D0E-419A-82CB-FCFBDED03F01}"/>
              </a:ext>
            </a:extLst>
          </p:cNvPr>
          <p:cNvSpPr>
            <a:spLocks noGrp="1"/>
          </p:cNvSpPr>
          <p:nvPr>
            <p:ph type="body" idx="1"/>
          </p:nvPr>
        </p:nvSpPr>
        <p:spPr/>
        <p:txBody>
          <a:bodyPr>
            <a:normAutofit fontScale="92500" lnSpcReduction="10000"/>
          </a:bodyPr>
          <a:lstStyle/>
          <a:p>
            <a:r>
              <a:rPr lang="en-US" dirty="0"/>
              <a:t>Call to Worship: Lector 1.</a:t>
            </a:r>
          </a:p>
          <a:p>
            <a:pPr lvl="1"/>
            <a:r>
              <a:rPr lang="en-US" dirty="0"/>
              <a:t>Intro Bells when there is no cantor.</a:t>
            </a:r>
          </a:p>
          <a:p>
            <a:pPr lvl="1"/>
            <a:r>
              <a:rPr lang="en-US" dirty="0"/>
              <a:t>Entrance Antiphon when there is no cantor.</a:t>
            </a:r>
          </a:p>
          <a:p>
            <a:r>
              <a:rPr lang="en-US" dirty="0"/>
              <a:t>First Reading: Lector 1.</a:t>
            </a:r>
          </a:p>
          <a:p>
            <a:r>
              <a:rPr lang="en-US" dirty="0"/>
              <a:t>Responsorial Psalm when there is no cantor.</a:t>
            </a:r>
          </a:p>
          <a:p>
            <a:r>
              <a:rPr lang="en-US" dirty="0"/>
              <a:t>Second Reading: Lector 2 (if applicable).</a:t>
            </a:r>
          </a:p>
          <a:p>
            <a:r>
              <a:rPr lang="en-US" dirty="0"/>
              <a:t>Alleluia &amp; Gospel Acclamation when there is no cantor.</a:t>
            </a:r>
          </a:p>
          <a:p>
            <a:r>
              <a:rPr lang="en-US" dirty="0"/>
              <a:t>Prayers of the Faithful: Lector 1 or the Deacon (if applicable).</a:t>
            </a:r>
          </a:p>
          <a:p>
            <a:r>
              <a:rPr lang="en-US" dirty="0"/>
              <a:t>Communion Antiphon when there is no cantor.</a:t>
            </a:r>
          </a:p>
          <a:p>
            <a:r>
              <a:rPr lang="en-US" dirty="0"/>
              <a:t>Announcements: Lector 2 or the Deacon (if applicable).</a:t>
            </a:r>
          </a:p>
          <a:p>
            <a:r>
              <a:rPr lang="en-US" dirty="0"/>
              <a:t>Prayer to St. Michael (weekdays only)</a:t>
            </a:r>
          </a:p>
        </p:txBody>
      </p:sp>
    </p:spTree>
    <p:extLst>
      <p:ext uri="{BB962C8B-B14F-4D97-AF65-F5344CB8AC3E}">
        <p14:creationId xmlns:p14="http://schemas.microsoft.com/office/powerpoint/2010/main" val="616359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8C6010-E186-457C-88C8-E0002BE1794C}"/>
              </a:ext>
            </a:extLst>
          </p:cNvPr>
          <p:cNvSpPr>
            <a:spLocks noGrp="1"/>
          </p:cNvSpPr>
          <p:nvPr>
            <p:ph type="title"/>
          </p:nvPr>
        </p:nvSpPr>
        <p:spPr/>
        <p:txBody>
          <a:bodyPr/>
          <a:lstStyle/>
          <a:p>
            <a:r>
              <a:rPr lang="en-US" dirty="0"/>
              <a:t>Preparation</a:t>
            </a:r>
          </a:p>
        </p:txBody>
      </p:sp>
      <p:sp>
        <p:nvSpPr>
          <p:cNvPr id="3" name="Text Placeholder 2">
            <a:extLst>
              <a:ext uri="{FF2B5EF4-FFF2-40B4-BE49-F238E27FC236}">
                <a16:creationId xmlns:a16="http://schemas.microsoft.com/office/drawing/2014/main" xmlns="" id="{4D8EEBF5-BD13-4438-A14C-FF01C1BAE904}"/>
              </a:ext>
            </a:extLst>
          </p:cNvPr>
          <p:cNvSpPr>
            <a:spLocks noGrp="1"/>
          </p:cNvSpPr>
          <p:nvPr>
            <p:ph type="body" idx="1"/>
          </p:nvPr>
        </p:nvSpPr>
        <p:spPr/>
        <p:txBody>
          <a:bodyPr>
            <a:normAutofit fontScale="92500" lnSpcReduction="10000"/>
          </a:bodyPr>
          <a:lstStyle/>
          <a:p>
            <a:r>
              <a:rPr lang="en-US" dirty="0"/>
              <a:t>Use the Workbook for Lectors, the missalette, or the US Conference of Catholic Bishops web site (</a:t>
            </a:r>
            <a:r>
              <a:rPr lang="en-US" dirty="0">
                <a:hlinkClick r:id="rId2"/>
              </a:rPr>
              <a:t>www.usccb.org</a:t>
            </a:r>
            <a:r>
              <a:rPr lang="en-US" dirty="0"/>
              <a:t>) to review the readings several times to become comfortable with them and any special words or phrases in them.</a:t>
            </a:r>
          </a:p>
          <a:p>
            <a:r>
              <a:rPr lang="en-US" dirty="0"/>
              <a:t>Use the pronunciation guide in the workbook or in the sacristy to check on unfamiliar words.</a:t>
            </a:r>
          </a:p>
          <a:p>
            <a:r>
              <a:rPr lang="en-US" dirty="0"/>
              <a:t>Even say the readings aloud a couple times to become familiar with actually speaking them.</a:t>
            </a:r>
          </a:p>
          <a:p>
            <a:r>
              <a:rPr lang="en-US" dirty="0"/>
              <a:t>Review the Call to Worship, the Prayers of the Faithful, and the Announcements that are sent in the weekly emails from the Lector/Reader Coordinator.</a:t>
            </a:r>
          </a:p>
        </p:txBody>
      </p:sp>
    </p:spTree>
    <p:extLst>
      <p:ext uri="{BB962C8B-B14F-4D97-AF65-F5344CB8AC3E}">
        <p14:creationId xmlns:p14="http://schemas.microsoft.com/office/powerpoint/2010/main" val="1567450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82463D-6DC2-4B0F-BCDA-0FDC96381B7C}"/>
              </a:ext>
            </a:extLst>
          </p:cNvPr>
          <p:cNvSpPr>
            <a:spLocks noGrp="1"/>
          </p:cNvSpPr>
          <p:nvPr>
            <p:ph type="title"/>
          </p:nvPr>
        </p:nvSpPr>
        <p:spPr/>
        <p:txBody>
          <a:bodyPr/>
          <a:lstStyle/>
          <a:p>
            <a:r>
              <a:rPr lang="en-US" dirty="0"/>
              <a:t>Prior to Mass</a:t>
            </a:r>
          </a:p>
        </p:txBody>
      </p:sp>
      <p:sp>
        <p:nvSpPr>
          <p:cNvPr id="3" name="Text Placeholder 2">
            <a:extLst>
              <a:ext uri="{FF2B5EF4-FFF2-40B4-BE49-F238E27FC236}">
                <a16:creationId xmlns:a16="http://schemas.microsoft.com/office/drawing/2014/main" xmlns="" id="{ADB716CA-8A71-4C79-9047-048BDFB4133C}"/>
              </a:ext>
            </a:extLst>
          </p:cNvPr>
          <p:cNvSpPr>
            <a:spLocks noGrp="1"/>
          </p:cNvSpPr>
          <p:nvPr>
            <p:ph type="body" idx="1"/>
          </p:nvPr>
        </p:nvSpPr>
        <p:spPr/>
        <p:txBody>
          <a:bodyPr>
            <a:normAutofit fontScale="85000" lnSpcReduction="20000"/>
          </a:bodyPr>
          <a:lstStyle/>
          <a:p>
            <a:r>
              <a:rPr lang="en-US" dirty="0"/>
              <a:t>Arrive about 15 minutes before Mass.</a:t>
            </a:r>
          </a:p>
          <a:p>
            <a:r>
              <a:rPr lang="en-US" dirty="0"/>
              <a:t>“Save” your preferred pew (first or third pew on the left aisle) with a coat or other material.</a:t>
            </a:r>
          </a:p>
          <a:p>
            <a:r>
              <a:rPr lang="en-US" dirty="0"/>
              <a:t>Verify the lectionary and the binder are on the ambo.</a:t>
            </a:r>
          </a:p>
          <a:p>
            <a:pPr lvl="1"/>
            <a:r>
              <a:rPr lang="en-US" dirty="0"/>
              <a:t>If they are not, they will be in the second room of the sacristy.</a:t>
            </a:r>
          </a:p>
          <a:p>
            <a:r>
              <a:rPr lang="en-US" dirty="0"/>
              <a:t>In the sacristy, ensure that the sound system is on:</a:t>
            </a:r>
          </a:p>
          <a:p>
            <a:pPr lvl="1"/>
            <a:r>
              <a:rPr lang="en-US" dirty="0"/>
              <a:t>By the door to the altar, there is a switch with a red light</a:t>
            </a:r>
          </a:p>
          <a:p>
            <a:pPr lvl="1"/>
            <a:r>
              <a:rPr lang="en-US" dirty="0"/>
              <a:t>If the light is on, it indicates that the sound system is on.</a:t>
            </a:r>
          </a:p>
          <a:p>
            <a:r>
              <a:rPr lang="en-US" dirty="0"/>
              <a:t>Let the priest know you’re present, especially if there is a visiting priest.</a:t>
            </a:r>
          </a:p>
          <a:p>
            <a:r>
              <a:rPr lang="en-US" dirty="0"/>
              <a:t>If there is no cantor, inquire with the priest about his preference for the Alleluia and Gospel Acclamation</a:t>
            </a:r>
          </a:p>
          <a:p>
            <a:r>
              <a:rPr lang="en-US" dirty="0"/>
              <a:t>Ascend the Ambo:</a:t>
            </a:r>
          </a:p>
          <a:p>
            <a:pPr lvl="1"/>
            <a:r>
              <a:rPr lang="en-US" dirty="0"/>
              <a:t>If Lector 1, verify the mic is in the correct position.</a:t>
            </a:r>
          </a:p>
          <a:p>
            <a:pPr lvl="1"/>
            <a:r>
              <a:rPr lang="en-US" dirty="0"/>
              <a:t>Verify the lectionary is turned to the correct page.</a:t>
            </a:r>
          </a:p>
        </p:txBody>
      </p:sp>
    </p:spTree>
    <p:extLst>
      <p:ext uri="{BB962C8B-B14F-4D97-AF65-F5344CB8AC3E}">
        <p14:creationId xmlns:p14="http://schemas.microsoft.com/office/powerpoint/2010/main" val="984710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34E74-E458-40AA-865E-47798AF3CCED}"/>
              </a:ext>
            </a:extLst>
          </p:cNvPr>
          <p:cNvSpPr>
            <a:spLocks noGrp="1"/>
          </p:cNvSpPr>
          <p:nvPr>
            <p:ph type="title"/>
          </p:nvPr>
        </p:nvSpPr>
        <p:spPr/>
        <p:txBody>
          <a:bodyPr/>
          <a:lstStyle/>
          <a:p>
            <a:r>
              <a:rPr lang="en-US" dirty="0"/>
              <a:t>Call to Worship</a:t>
            </a:r>
          </a:p>
        </p:txBody>
      </p:sp>
      <p:sp>
        <p:nvSpPr>
          <p:cNvPr id="3" name="Text Placeholder 2">
            <a:extLst>
              <a:ext uri="{FF2B5EF4-FFF2-40B4-BE49-F238E27FC236}">
                <a16:creationId xmlns:a16="http://schemas.microsoft.com/office/drawing/2014/main" xmlns="" id="{2005EDC4-CB1B-4056-8CEB-DA9289DCA57A}"/>
              </a:ext>
            </a:extLst>
          </p:cNvPr>
          <p:cNvSpPr>
            <a:spLocks noGrp="1"/>
          </p:cNvSpPr>
          <p:nvPr>
            <p:ph type="body" idx="1"/>
          </p:nvPr>
        </p:nvSpPr>
        <p:spPr/>
        <p:txBody>
          <a:bodyPr>
            <a:normAutofit/>
          </a:bodyPr>
          <a:lstStyle/>
          <a:p>
            <a:r>
              <a:rPr lang="en-US" dirty="0"/>
              <a:t>Approximately two minutes prior to Mass, move to the altar and sit in one of the chairs immediately behind the ambo.</a:t>
            </a:r>
          </a:p>
          <a:p>
            <a:r>
              <a:rPr lang="en-US" dirty="0"/>
              <a:t>Approximately one minute prior to Mass, verify that the priest and the cantor are ready.</a:t>
            </a:r>
          </a:p>
          <a:p>
            <a:r>
              <a:rPr lang="en-US" dirty="0"/>
              <a:t>Ascend the ambo to read the Call to Worship.</a:t>
            </a:r>
          </a:p>
          <a:p>
            <a:pPr lvl="1"/>
            <a:r>
              <a:rPr lang="en-US" dirty="0"/>
              <a:t>Sometimes the celebrant is not the name on the page.  Correct if necessary.</a:t>
            </a:r>
          </a:p>
          <a:p>
            <a:pPr lvl="1"/>
            <a:r>
              <a:rPr lang="en-US" dirty="0"/>
              <a:t>If a deacon is present, you can say “Today’s celebrant is Fr. </a:t>
            </a:r>
            <a:r>
              <a:rPr lang="en-US" i="1" dirty="0"/>
              <a:t>Name</a:t>
            </a:r>
            <a:r>
              <a:rPr lang="en-US" dirty="0"/>
              <a:t> assisted by Deacon </a:t>
            </a:r>
            <a:r>
              <a:rPr lang="en-US" i="1" dirty="0"/>
              <a:t>Name</a:t>
            </a:r>
            <a:r>
              <a:rPr lang="en-US" dirty="0"/>
              <a:t>.”</a:t>
            </a:r>
          </a:p>
        </p:txBody>
      </p:sp>
    </p:spTree>
    <p:extLst>
      <p:ext uri="{BB962C8B-B14F-4D97-AF65-F5344CB8AC3E}">
        <p14:creationId xmlns:p14="http://schemas.microsoft.com/office/powerpoint/2010/main" val="4131594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BC7384-3F6B-413D-9B39-2760B0D48070}"/>
              </a:ext>
            </a:extLst>
          </p:cNvPr>
          <p:cNvSpPr>
            <a:spLocks noGrp="1"/>
          </p:cNvSpPr>
          <p:nvPr>
            <p:ph type="title"/>
          </p:nvPr>
        </p:nvSpPr>
        <p:spPr/>
        <p:txBody>
          <a:bodyPr/>
          <a:lstStyle/>
          <a:p>
            <a:r>
              <a:rPr lang="en-US" dirty="0"/>
              <a:t>Call to Worship (Continued)</a:t>
            </a:r>
          </a:p>
        </p:txBody>
      </p:sp>
      <p:sp>
        <p:nvSpPr>
          <p:cNvPr id="3" name="Text Placeholder 2">
            <a:extLst>
              <a:ext uri="{FF2B5EF4-FFF2-40B4-BE49-F238E27FC236}">
                <a16:creationId xmlns:a16="http://schemas.microsoft.com/office/drawing/2014/main" xmlns="" id="{014B6901-9570-4ACC-B385-58C61AE37FF2}"/>
              </a:ext>
            </a:extLst>
          </p:cNvPr>
          <p:cNvSpPr>
            <a:spLocks noGrp="1"/>
          </p:cNvSpPr>
          <p:nvPr>
            <p:ph type="body" idx="1"/>
          </p:nvPr>
        </p:nvSpPr>
        <p:spPr/>
        <p:txBody>
          <a:bodyPr>
            <a:normAutofit fontScale="85000" lnSpcReduction="20000"/>
          </a:bodyPr>
          <a:lstStyle/>
          <a:p>
            <a:r>
              <a:rPr lang="en-US" dirty="0"/>
              <a:t>Weekdays:</a:t>
            </a:r>
          </a:p>
          <a:p>
            <a:pPr lvl="1"/>
            <a:r>
              <a:rPr lang="en-US" dirty="0"/>
              <a:t>There is no script provided.  The following (or something similar) should be said:</a:t>
            </a:r>
            <a:br>
              <a:rPr lang="en-US" dirty="0"/>
            </a:br>
            <a:r>
              <a:rPr lang="en-US" dirty="0"/>
              <a:t>“Good morning and welcome to Queen of Apostles Catholic Church.  The Holy Sacrifice of the Mass will be offered for…</a:t>
            </a:r>
          </a:p>
          <a:p>
            <a:pPr lvl="2"/>
            <a:r>
              <a:rPr lang="en-US" dirty="0"/>
              <a:t>&lt;Name&gt;” if the person is alive.</a:t>
            </a:r>
          </a:p>
          <a:p>
            <a:pPr lvl="2"/>
            <a:r>
              <a:rPr lang="en-US" dirty="0"/>
              <a:t>The repose of the soul of &lt;Name&gt;” if the person is deceased. </a:t>
            </a:r>
          </a:p>
          <a:p>
            <a:pPr lvl="1"/>
            <a:r>
              <a:rPr lang="en-US" dirty="0"/>
              <a:t>The Mass Intentions for the week are on a piece of paper on the ambo.  If the piece of paper is missing, the intentions are listed in the previous Sunday’s bulletin.</a:t>
            </a:r>
          </a:p>
          <a:p>
            <a:pPr lvl="1"/>
            <a:r>
              <a:rPr lang="en-US" dirty="0"/>
              <a:t>If there is an “(L)” next to the persons name, they are alive.</a:t>
            </a:r>
          </a:p>
          <a:p>
            <a:r>
              <a:rPr lang="en-US" dirty="0"/>
              <a:t>Weekdays and Sundays without a Cantor:</a:t>
            </a:r>
          </a:p>
          <a:p>
            <a:pPr lvl="1"/>
            <a:r>
              <a:rPr lang="en-US" i="1" dirty="0"/>
              <a:t>Starting November 28, 2021.  </a:t>
            </a:r>
            <a:r>
              <a:rPr lang="en-US" dirty="0"/>
              <a:t>State “The Entrance Antiphon can be found on page XX of the missalette.”</a:t>
            </a:r>
            <a:endParaRPr lang="en-US" b="1" dirty="0"/>
          </a:p>
          <a:p>
            <a:pPr lvl="1"/>
            <a:r>
              <a:rPr lang="en-US" dirty="0"/>
              <a:t>Descend the ambo and ring the bells in the doorway.</a:t>
            </a:r>
          </a:p>
          <a:p>
            <a:pPr lvl="1"/>
            <a:r>
              <a:rPr lang="en-US" dirty="0"/>
              <a:t>Return to the ambo and read the Entrance Antiphon.</a:t>
            </a:r>
          </a:p>
          <a:p>
            <a:r>
              <a:rPr lang="en-US" dirty="0"/>
              <a:t>Descend the ambo and return to the pew.</a:t>
            </a:r>
          </a:p>
        </p:txBody>
      </p:sp>
    </p:spTree>
    <p:extLst>
      <p:ext uri="{BB962C8B-B14F-4D97-AF65-F5344CB8AC3E}">
        <p14:creationId xmlns:p14="http://schemas.microsoft.com/office/powerpoint/2010/main" val="2124569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13C647-CAC8-41C4-BF1B-C67EFAF4D721}"/>
              </a:ext>
            </a:extLst>
          </p:cNvPr>
          <p:cNvSpPr>
            <a:spLocks noGrp="1"/>
          </p:cNvSpPr>
          <p:nvPr>
            <p:ph type="title"/>
          </p:nvPr>
        </p:nvSpPr>
        <p:spPr/>
        <p:txBody>
          <a:bodyPr/>
          <a:lstStyle/>
          <a:p>
            <a:r>
              <a:rPr lang="en-US" dirty="0"/>
              <a:t>First Reading</a:t>
            </a:r>
          </a:p>
        </p:txBody>
      </p:sp>
      <p:sp>
        <p:nvSpPr>
          <p:cNvPr id="3" name="Text Placeholder 2">
            <a:extLst>
              <a:ext uri="{FF2B5EF4-FFF2-40B4-BE49-F238E27FC236}">
                <a16:creationId xmlns:a16="http://schemas.microsoft.com/office/drawing/2014/main" xmlns="" id="{989F592C-72CF-4E6A-992E-6D0B056726FD}"/>
              </a:ext>
            </a:extLst>
          </p:cNvPr>
          <p:cNvSpPr>
            <a:spLocks noGrp="1"/>
          </p:cNvSpPr>
          <p:nvPr>
            <p:ph type="body" idx="1"/>
          </p:nvPr>
        </p:nvSpPr>
        <p:spPr/>
        <p:txBody>
          <a:bodyPr>
            <a:normAutofit fontScale="92500" lnSpcReduction="20000"/>
          </a:bodyPr>
          <a:lstStyle/>
          <a:p>
            <a:r>
              <a:rPr lang="en-US" dirty="0"/>
              <a:t>During the Opening Prayer, leave the pew and walk down the leftmost aisle until you’re even with the first pew.</a:t>
            </a:r>
          </a:p>
          <a:p>
            <a:r>
              <a:rPr lang="en-US" dirty="0"/>
              <a:t>As the congregation says “Amen” and sits down, ascend the ambo.</a:t>
            </a:r>
          </a:p>
          <a:p>
            <a:r>
              <a:rPr lang="en-US" dirty="0"/>
              <a:t>Proclaim the First Reading.</a:t>
            </a:r>
          </a:p>
          <a:p>
            <a:r>
              <a:rPr lang="en-US" dirty="0"/>
              <a:t>When the cantor is present, turn the page to the Second Reading and then move the lectionary from its location and place it on the left side of the ambo.</a:t>
            </a:r>
          </a:p>
          <a:p>
            <a:r>
              <a:rPr lang="en-US" dirty="0"/>
              <a:t>Descend the ambo.  After stepping down from the altar and onto the carpet, wait for the cantor to stand next to you and do a simultaneous bow.</a:t>
            </a:r>
          </a:p>
          <a:p>
            <a:r>
              <a:rPr lang="en-US" dirty="0"/>
              <a:t>Return to the pew.</a:t>
            </a:r>
          </a:p>
        </p:txBody>
      </p:sp>
    </p:spTree>
    <p:extLst>
      <p:ext uri="{BB962C8B-B14F-4D97-AF65-F5344CB8AC3E}">
        <p14:creationId xmlns:p14="http://schemas.microsoft.com/office/powerpoint/2010/main" val="53015983"/>
      </p:ext>
    </p:extLst>
  </p:cSld>
  <p:clrMapOvr>
    <a:masterClrMapping/>
  </p:clrMapOvr>
</p:sld>
</file>

<file path=ppt/theme/theme1.xml><?xml version="1.0" encoding="utf-8"?>
<a:theme xmlns:a="http://schemas.openxmlformats.org/drawingml/2006/main" name="Contemporary 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extLst>
    <a:ext uri="{05A4C25C-085E-4340-85A3-A5531E510DB2}">
      <thm15:themeFamily xmlns:thm15="http://schemas.microsoft.com/office/thememl/2012/main" name="Contemporary Blue" id="{F0ED888E-FBC7-1B4A-885E-A0F903CAC08E}" vid="{20B70098-25D0-B448-AEF1-C0EDFC98790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Contemporary Blue</Template>
  <TotalTime>4603</TotalTime>
  <Words>1505</Words>
  <Application>Microsoft Office PowerPoint</Application>
  <PresentationFormat>Custom</PresentationFormat>
  <Paragraphs>137</Paragraphs>
  <Slides>18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 Unicode MS</vt:lpstr>
      <vt:lpstr>MS Gothic</vt:lpstr>
      <vt:lpstr>Arial</vt:lpstr>
      <vt:lpstr>Corbel</vt:lpstr>
      <vt:lpstr>Times New Roman</vt:lpstr>
      <vt:lpstr>Contemporary Blue</vt:lpstr>
      <vt:lpstr>Queen of Apostles Catholic Church Lector / Reader Responsibilities</vt:lpstr>
      <vt:lpstr>Overview</vt:lpstr>
      <vt:lpstr>Logistical Responsibilities</vt:lpstr>
      <vt:lpstr>Liturgical Responsibilities</vt:lpstr>
      <vt:lpstr>Preparation</vt:lpstr>
      <vt:lpstr>Prior to Mass</vt:lpstr>
      <vt:lpstr>Call to Worship</vt:lpstr>
      <vt:lpstr>Call to Worship (Continued)</vt:lpstr>
      <vt:lpstr>First Reading</vt:lpstr>
      <vt:lpstr>Responsorial Psalm</vt:lpstr>
      <vt:lpstr>Second Reading</vt:lpstr>
      <vt:lpstr>Prayers of the Faithful</vt:lpstr>
      <vt:lpstr>Communion Antiphon</vt:lpstr>
      <vt:lpstr>Announcements</vt:lpstr>
      <vt:lpstr>Prayer to St. Michael</vt:lpstr>
      <vt:lpstr>Post-Mass Housekeeping</vt:lpstr>
      <vt:lpstr>Points of Contact</vt:lpstr>
      <vt:lpstr>Thank you for Service to our Ministry!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Lector Reader Responsibilities</dc:title>
  <dc:creator>Gregory Milas</dc:creator>
  <cp:lastModifiedBy>Karla Aleman</cp:lastModifiedBy>
  <cp:revision>404</cp:revision>
  <cp:lastPrinted>2021-09-15T01:29:10Z</cp:lastPrinted>
  <dcterms:created xsi:type="dcterms:W3CDTF">2009-02-05T10:52:44Z</dcterms:created>
  <dcterms:modified xsi:type="dcterms:W3CDTF">2021-09-17T13:59:32Z</dcterms:modified>
</cp:coreProperties>
</file>